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9144000"/>
  <p:notesSz cx="6858000" cy="9144000"/>
  <p:embeddedFontLst>
    <p:embeddedFont>
      <p:font typeface="Helvetica Neue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iQhwiOwUDuaHf98QTM8i9PNtn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customschemas.google.com/relationships/presentationmetadata" Target="meta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7" name="Google Shape;93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8" name="Google Shape;105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0" name="Google Shape;11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2" name="Google Shape;126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5" name="Google Shape;146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0" name="Google Shape;172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6" name="Google Shape;188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3" name="Google Shape;189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3" name="Google Shape;208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5" name="Google Shape;209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4" name="Google Shape;212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9" name="Google Shape;226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3" name="Google Shape;235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7" name="Google Shape;243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3" name="Google Shape;251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3" name="Google Shape;260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8" name="Google Shape;269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7" name="Google Shape;284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5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7" name="Google Shape;299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3" name="Google Shape;303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x">
  <p:cSld name="TITLE_AND_BODY">
    <p:bg>
      <p:bgPr>
        <a:solidFill>
          <a:srgbClr val="F4F4F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idx="12" type="sldNum"/>
          </p:nvPr>
        </p:nvSpPr>
        <p:spPr>
          <a:xfrm>
            <a:off x="6312011" y="5503577"/>
            <a:ext cx="241191" cy="24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/>
          <p:nvPr>
            <p:ph type="title"/>
          </p:nvPr>
        </p:nvSpPr>
        <p:spPr>
          <a:xfrm>
            <a:off x="311699" y="1302273"/>
            <a:ext cx="8520602" cy="572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47"/>
          <p:cNvSpPr txBox="1"/>
          <p:nvPr>
            <p:ph idx="1" type="body"/>
          </p:nvPr>
        </p:nvSpPr>
        <p:spPr>
          <a:xfrm>
            <a:off x="311699" y="2009723"/>
            <a:ext cx="8520602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sz="2400"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sz="2400">
                <a:solidFill>
                  <a:srgbClr val="595959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b="0" sz="2400">
                <a:solidFill>
                  <a:srgbClr val="595959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sz="2400">
                <a:solidFill>
                  <a:srgbClr val="595959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sz="2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4" name="Google Shape;14;p47"/>
          <p:cNvSpPr txBox="1"/>
          <p:nvPr>
            <p:ph idx="12" type="sldNum"/>
          </p:nvPr>
        </p:nvSpPr>
        <p:spPr>
          <a:xfrm>
            <a:off x="8656094" y="5539434"/>
            <a:ext cx="365066" cy="355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/>
          <p:nvPr>
            <p:ph idx="12" type="sldNum"/>
          </p:nvPr>
        </p:nvSpPr>
        <p:spPr>
          <a:xfrm>
            <a:off x="8417267" y="6324600"/>
            <a:ext cx="386666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417267" y="6324600"/>
            <a:ext cx="386666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idx="12" type="sldNum"/>
          </p:nvPr>
        </p:nvSpPr>
        <p:spPr>
          <a:xfrm>
            <a:off x="8417267" y="6324600"/>
            <a:ext cx="386666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" name="Google Shape;7;p45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"/>
          <p:cNvGrpSpPr/>
          <p:nvPr/>
        </p:nvGrpSpPr>
        <p:grpSpPr>
          <a:xfrm>
            <a:off x="-289254" y="10933"/>
            <a:ext cx="2343605" cy="6836133"/>
            <a:chOff x="-23" y="-18"/>
            <a:chExt cx="2343604" cy="6836132"/>
          </a:xfrm>
        </p:grpSpPr>
        <p:sp>
          <p:nvSpPr>
            <p:cNvPr id="24" name="Google Shape;24;p1"/>
            <p:cNvSpPr/>
            <p:nvPr/>
          </p:nvSpPr>
          <p:spPr>
            <a:xfrm>
              <a:off x="-22" y="-18"/>
              <a:ext cx="2343599" cy="683613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34300" lIns="34300" spcFirstLastPara="1" rIns="34300" wrap="square" tIns="3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>
              <a:off x="-23" y="2310190"/>
              <a:ext cx="2343604" cy="2215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300" lIns="34300" spcFirstLastPara="1" rIns="34300" wrap="square" tIns="3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ru-RU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ru-RU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" name="Google Shape;26;p1"/>
          <p:cNvCxnSpPr/>
          <p:nvPr/>
        </p:nvCxnSpPr>
        <p:spPr>
          <a:xfrm>
            <a:off x="-3" y="2456436"/>
            <a:ext cx="9153542" cy="1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41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1"/>
          <p:cNvSpPr txBox="1"/>
          <p:nvPr/>
        </p:nvSpPr>
        <p:spPr>
          <a:xfrm>
            <a:off x="3231967" y="989503"/>
            <a:ext cx="4074719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rPr b="0" i="0" lang="ru-RU" sz="36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Скелетная система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rPr b="0" i="0" lang="ru-RU" sz="32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Череп</a:t>
            </a:r>
            <a:endParaRPr b="0" i="0" sz="32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image1.png"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02" y="1215424"/>
            <a:ext cx="1227551" cy="106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>
            <p:ph idx="4294967295" type="title"/>
          </p:nvPr>
        </p:nvSpPr>
        <p:spPr>
          <a:xfrm>
            <a:off x="430212" y="125412"/>
            <a:ext cx="822960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 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>
            <p:ph idx="4294967295" type="body"/>
          </p:nvPr>
        </p:nvSpPr>
        <p:spPr>
          <a:xfrm>
            <a:off x="198437" y="1374775"/>
            <a:ext cx="8772526" cy="548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ru-RU" sz="2700"/>
              <a:t>Околоносовые пазухи</a:t>
            </a:r>
            <a:r>
              <a:rPr b="0" lang="ru-RU" sz="2700"/>
              <a:t>— лобная, клиновидная, решетчатая, и верхнечелюстная</a:t>
            </a:r>
            <a:endParaRPr b="0" sz="1900"/>
          </a:p>
          <a:p>
            <a:pPr indent="-2540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</a:pPr>
            <a:r>
              <a:rPr lang="ru-RU" sz="2700"/>
              <a:t>Выстланы слизистой оболочкой и заполнена воздухом</a:t>
            </a:r>
            <a:endParaRPr sz="2700"/>
          </a:p>
          <a:p>
            <a:pPr indent="-2540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</a:pPr>
            <a:r>
              <a:rPr lang="ru-RU" sz="2700"/>
              <a:t>Облегчают переднюю часть черепа</a:t>
            </a:r>
            <a:endParaRPr sz="2700"/>
          </a:p>
          <a:p>
            <a:pPr indent="-2540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</a:pPr>
            <a:r>
              <a:rPr lang="ru-RU" sz="2700"/>
              <a:t>Действуют как камеры, которые добавляют резонанс к голосу</a:t>
            </a:r>
            <a:endParaRPr sz="2700"/>
          </a:p>
          <a:p>
            <a:pPr indent="-3111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ru-RU" sz="2700"/>
              <a:t>Отверстия </a:t>
            </a:r>
            <a:r>
              <a:rPr b="0" lang="ru-RU" sz="2700"/>
              <a:t>—отверстия, которые служат проходом для нервов и кровеносных сосудов</a:t>
            </a:r>
            <a:endParaRPr b="0" sz="2700"/>
          </a:p>
          <a:p>
            <a:pPr indent="-3111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ru-RU" sz="2700"/>
              <a:t>14 лицевых костей </a:t>
            </a:r>
            <a:r>
              <a:rPr b="0" lang="ru-RU" sz="2700"/>
              <a:t>поддерживают зубы, мышцы лица и челюсти</a:t>
            </a:r>
            <a:endParaRPr b="0" sz="2700"/>
          </a:p>
        </p:txBody>
      </p:sp>
      <p:grpSp>
        <p:nvGrpSpPr>
          <p:cNvPr id="178" name="Google Shape;178;p11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179" name="Google Shape;179;p11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81" name="Google Shape;18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1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idx="12" type="sldNum"/>
          </p:nvPr>
        </p:nvSpPr>
        <p:spPr>
          <a:xfrm>
            <a:off x="8712376" y="6324600"/>
            <a:ext cx="203024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>
            <p:ph idx="4294967295" type="title"/>
          </p:nvPr>
        </p:nvSpPr>
        <p:spPr>
          <a:xfrm>
            <a:off x="-1" y="120650"/>
            <a:ext cx="9144002" cy="70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Обзор  скелета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>
            <p:ph idx="4294967295" type="body"/>
          </p:nvPr>
        </p:nvSpPr>
        <p:spPr>
          <a:xfrm>
            <a:off x="5407025" y="1287462"/>
            <a:ext cx="3405188" cy="495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21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2400"/>
              <a:t>Осевой скелет окрашен в </a:t>
            </a:r>
            <a:r>
              <a:rPr lang="ru-RU" sz="2400">
                <a:solidFill>
                  <a:srgbClr val="E36C09"/>
                </a:solidFill>
              </a:rPr>
              <a:t>коричневый</a:t>
            </a:r>
            <a:r>
              <a:rPr lang="ru-RU" sz="2400"/>
              <a:t> цвет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Образует центральную опорную ось тела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Череп, позвонки, грудина, ребра, крестец и подъязычная кость</a:t>
            </a:r>
            <a:endParaRPr sz="2400"/>
          </a:p>
          <a:p>
            <a:pPr indent="-1397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2400"/>
              <a:t>Аппендикулярный скелет окрашен в </a:t>
            </a:r>
            <a:r>
              <a:rPr lang="ru-RU" sz="2400">
                <a:solidFill>
                  <a:srgbClr val="92D050"/>
                </a:solidFill>
              </a:rPr>
              <a:t>зеленый</a:t>
            </a:r>
            <a:r>
              <a:rPr lang="ru-RU" sz="2400"/>
              <a:t> цвет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Грудной пояс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Верхняя конечность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Тазовый пояс</a:t>
            </a:r>
            <a:endParaRPr sz="2400"/>
          </a:p>
          <a:p>
            <a:pPr indent="-2921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ru-RU" sz="2400"/>
              <a:t>Нижняя конечность</a:t>
            </a:r>
            <a:endParaRPr b="0" sz="2400"/>
          </a:p>
        </p:txBody>
      </p:sp>
      <p:pic>
        <p:nvPicPr>
          <p:cNvPr descr="sal25693_08_01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775" y="1233069"/>
            <a:ext cx="4313251" cy="53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695325" y="1049337"/>
            <a:ext cx="4064000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185737" y="1706562"/>
            <a:ext cx="1947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76262" y="149859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76262" y="2138362"/>
            <a:ext cx="30075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Clavicle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576262" y="1711324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5"/>
          <p:cNvCxnSpPr/>
          <p:nvPr/>
        </p:nvCxnSpPr>
        <p:spPr>
          <a:xfrm>
            <a:off x="3527424" y="1538287"/>
            <a:ext cx="688977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5"/>
          <p:cNvCxnSpPr/>
          <p:nvPr/>
        </p:nvCxnSpPr>
        <p:spPr>
          <a:xfrm>
            <a:off x="3576637" y="1693862"/>
            <a:ext cx="7588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5"/>
          <p:cNvCxnSpPr/>
          <p:nvPr/>
        </p:nvCxnSpPr>
        <p:spPr>
          <a:xfrm>
            <a:off x="2278062" y="1538287"/>
            <a:ext cx="6619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5"/>
          <p:cNvCxnSpPr/>
          <p:nvPr/>
        </p:nvCxnSpPr>
        <p:spPr>
          <a:xfrm>
            <a:off x="3381375" y="1970087"/>
            <a:ext cx="8350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5"/>
          <p:cNvCxnSpPr/>
          <p:nvPr/>
        </p:nvCxnSpPr>
        <p:spPr>
          <a:xfrm>
            <a:off x="2179637" y="1970087"/>
            <a:ext cx="7778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5"/>
          <p:cNvSpPr txBox="1"/>
          <p:nvPr/>
        </p:nvSpPr>
        <p:spPr>
          <a:xfrm>
            <a:off x="3005137" y="1492249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576262" y="1927224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3005137" y="1646237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3005137" y="1924049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5"/>
          <p:cNvCxnSpPr/>
          <p:nvPr/>
        </p:nvCxnSpPr>
        <p:spPr>
          <a:xfrm>
            <a:off x="3344862" y="2655887"/>
            <a:ext cx="4318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5"/>
          <p:cNvCxnSpPr/>
          <p:nvPr/>
        </p:nvCxnSpPr>
        <p:spPr>
          <a:xfrm>
            <a:off x="2566987" y="2655887"/>
            <a:ext cx="4127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5"/>
          <p:cNvSpPr txBox="1"/>
          <p:nvPr/>
        </p:nvSpPr>
        <p:spPr>
          <a:xfrm>
            <a:off x="3005137" y="2606674"/>
            <a:ext cx="342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Humerus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5"/>
          <p:cNvCxnSpPr/>
          <p:nvPr/>
        </p:nvCxnSpPr>
        <p:spPr>
          <a:xfrm>
            <a:off x="3268662" y="4716462"/>
            <a:ext cx="7604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5"/>
          <p:cNvCxnSpPr/>
          <p:nvPr/>
        </p:nvCxnSpPr>
        <p:spPr>
          <a:xfrm>
            <a:off x="2343150" y="4716462"/>
            <a:ext cx="6223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5"/>
          <p:cNvSpPr txBox="1"/>
          <p:nvPr/>
        </p:nvSpPr>
        <p:spPr>
          <a:xfrm>
            <a:off x="3005137" y="4670424"/>
            <a:ext cx="24558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5"/>
          <p:cNvCxnSpPr/>
          <p:nvPr/>
        </p:nvCxnSpPr>
        <p:spPr>
          <a:xfrm>
            <a:off x="3209925" y="5664200"/>
            <a:ext cx="9620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5"/>
          <p:cNvCxnSpPr/>
          <p:nvPr/>
        </p:nvCxnSpPr>
        <p:spPr>
          <a:xfrm>
            <a:off x="2254250" y="5664200"/>
            <a:ext cx="7175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5"/>
          <p:cNvCxnSpPr/>
          <p:nvPr/>
        </p:nvCxnSpPr>
        <p:spPr>
          <a:xfrm>
            <a:off x="3254375" y="5480050"/>
            <a:ext cx="8064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5"/>
          <p:cNvCxnSpPr/>
          <p:nvPr/>
        </p:nvCxnSpPr>
        <p:spPr>
          <a:xfrm>
            <a:off x="2347912" y="5480050"/>
            <a:ext cx="61595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5"/>
          <p:cNvSpPr txBox="1"/>
          <p:nvPr/>
        </p:nvSpPr>
        <p:spPr>
          <a:xfrm>
            <a:off x="3005137" y="5432424"/>
            <a:ext cx="23705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5"/>
          <p:cNvCxnSpPr/>
          <p:nvPr/>
        </p:nvCxnSpPr>
        <p:spPr>
          <a:xfrm>
            <a:off x="3197225" y="3630612"/>
            <a:ext cx="5445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5"/>
          <p:cNvCxnSpPr/>
          <p:nvPr/>
        </p:nvCxnSpPr>
        <p:spPr>
          <a:xfrm>
            <a:off x="2644774" y="3630612"/>
            <a:ext cx="327027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5"/>
          <p:cNvSpPr txBox="1"/>
          <p:nvPr/>
        </p:nvSpPr>
        <p:spPr>
          <a:xfrm>
            <a:off x="3005137" y="3586162"/>
            <a:ext cx="1778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5"/>
          <p:cNvCxnSpPr/>
          <p:nvPr/>
        </p:nvCxnSpPr>
        <p:spPr>
          <a:xfrm>
            <a:off x="3278187" y="3765550"/>
            <a:ext cx="3571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5"/>
          <p:cNvCxnSpPr/>
          <p:nvPr/>
        </p:nvCxnSpPr>
        <p:spPr>
          <a:xfrm>
            <a:off x="2751137" y="3765550"/>
            <a:ext cx="228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5"/>
          <p:cNvSpPr txBox="1"/>
          <p:nvPr/>
        </p:nvSpPr>
        <p:spPr>
          <a:xfrm>
            <a:off x="3005137" y="3721099"/>
            <a:ext cx="2667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5"/>
          <p:cNvCxnSpPr/>
          <p:nvPr/>
        </p:nvCxnSpPr>
        <p:spPr>
          <a:xfrm>
            <a:off x="915987" y="2324100"/>
            <a:ext cx="7286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5"/>
          <p:cNvSpPr txBox="1"/>
          <p:nvPr/>
        </p:nvSpPr>
        <p:spPr>
          <a:xfrm>
            <a:off x="576262" y="2271712"/>
            <a:ext cx="3049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Scapula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3005137" y="2138362"/>
            <a:ext cx="30075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Clavicle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5"/>
          <p:cNvCxnSpPr/>
          <p:nvPr/>
        </p:nvCxnSpPr>
        <p:spPr>
          <a:xfrm>
            <a:off x="3305175" y="2185987"/>
            <a:ext cx="5857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5"/>
          <p:cNvCxnSpPr/>
          <p:nvPr/>
        </p:nvCxnSpPr>
        <p:spPr>
          <a:xfrm>
            <a:off x="3309937" y="2324100"/>
            <a:ext cx="6572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5"/>
          <p:cNvSpPr txBox="1"/>
          <p:nvPr/>
        </p:nvSpPr>
        <p:spPr>
          <a:xfrm>
            <a:off x="3005137" y="2281237"/>
            <a:ext cx="3049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Scapula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585787" y="3425824"/>
            <a:ext cx="33863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576262" y="3538537"/>
            <a:ext cx="2922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576262" y="4970462"/>
            <a:ext cx="25837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5"/>
          <p:cNvCxnSpPr/>
          <p:nvPr/>
        </p:nvCxnSpPr>
        <p:spPr>
          <a:xfrm>
            <a:off x="1035050" y="4097337"/>
            <a:ext cx="3238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5"/>
          <p:cNvSpPr txBox="1"/>
          <p:nvPr/>
        </p:nvSpPr>
        <p:spPr>
          <a:xfrm>
            <a:off x="576262" y="3898899"/>
            <a:ext cx="27523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185737" y="3476624"/>
            <a:ext cx="233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Pelvis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576262" y="2497137"/>
            <a:ext cx="32178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576262" y="2633662"/>
            <a:ext cx="1778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576262" y="2776537"/>
            <a:ext cx="62256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Costal cartilages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5"/>
          <p:cNvCxnSpPr/>
          <p:nvPr/>
        </p:nvCxnSpPr>
        <p:spPr>
          <a:xfrm>
            <a:off x="1020762" y="4322762"/>
            <a:ext cx="1508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5"/>
          <p:cNvSpPr txBox="1"/>
          <p:nvPr/>
        </p:nvSpPr>
        <p:spPr>
          <a:xfrm>
            <a:off x="576262" y="4275137"/>
            <a:ext cx="3938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3005137" y="6130924"/>
            <a:ext cx="6352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Metatarsal bones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2376487" y="6181725"/>
            <a:ext cx="608013" cy="1682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01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3005137" y="6324599"/>
            <a:ext cx="3938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5"/>
          <p:cNvCxnSpPr/>
          <p:nvPr/>
        </p:nvCxnSpPr>
        <p:spPr>
          <a:xfrm>
            <a:off x="1089025" y="1549400"/>
            <a:ext cx="8620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5"/>
          <p:cNvSpPr/>
          <p:nvPr/>
        </p:nvSpPr>
        <p:spPr>
          <a:xfrm>
            <a:off x="893762" y="1754187"/>
            <a:ext cx="1092201" cy="825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485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5"/>
          <p:cNvCxnSpPr/>
          <p:nvPr/>
        </p:nvCxnSpPr>
        <p:spPr>
          <a:xfrm>
            <a:off x="966787" y="1971675"/>
            <a:ext cx="9715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5"/>
          <p:cNvCxnSpPr/>
          <p:nvPr/>
        </p:nvCxnSpPr>
        <p:spPr>
          <a:xfrm>
            <a:off x="927100" y="2189162"/>
            <a:ext cx="8905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5"/>
          <p:cNvCxnSpPr/>
          <p:nvPr/>
        </p:nvCxnSpPr>
        <p:spPr>
          <a:xfrm>
            <a:off x="1228725" y="3240087"/>
            <a:ext cx="84137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5"/>
          <p:cNvCxnSpPr/>
          <p:nvPr/>
        </p:nvCxnSpPr>
        <p:spPr>
          <a:xfrm>
            <a:off x="960437" y="3471862"/>
            <a:ext cx="7858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5"/>
          <p:cNvCxnSpPr/>
          <p:nvPr/>
        </p:nvCxnSpPr>
        <p:spPr>
          <a:xfrm>
            <a:off x="912812" y="3582987"/>
            <a:ext cx="11430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5"/>
          <p:cNvSpPr txBox="1"/>
          <p:nvPr/>
        </p:nvSpPr>
        <p:spPr>
          <a:xfrm>
            <a:off x="576262" y="3725862"/>
            <a:ext cx="28379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Coccyx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906462" y="3740150"/>
            <a:ext cx="1139826" cy="301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0634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5"/>
          <p:cNvCxnSpPr/>
          <p:nvPr/>
        </p:nvCxnSpPr>
        <p:spPr>
          <a:xfrm>
            <a:off x="887412" y="5022850"/>
            <a:ext cx="9445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5"/>
          <p:cNvCxnSpPr/>
          <p:nvPr/>
        </p:nvCxnSpPr>
        <p:spPr>
          <a:xfrm>
            <a:off x="946150" y="2538412"/>
            <a:ext cx="10906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5"/>
          <p:cNvCxnSpPr/>
          <p:nvPr/>
        </p:nvCxnSpPr>
        <p:spPr>
          <a:xfrm>
            <a:off x="893762" y="6254750"/>
            <a:ext cx="86360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5"/>
          <p:cNvCxnSpPr/>
          <p:nvPr/>
        </p:nvCxnSpPr>
        <p:spPr>
          <a:xfrm flipH="1">
            <a:off x="2343150" y="6181725"/>
            <a:ext cx="488950" cy="2349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5"/>
          <p:cNvSpPr/>
          <p:nvPr/>
        </p:nvSpPr>
        <p:spPr>
          <a:xfrm>
            <a:off x="2428875" y="6365875"/>
            <a:ext cx="560388" cy="1254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89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1758950" y="6148387"/>
            <a:ext cx="42863" cy="2111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4059237" y="6626224"/>
            <a:ext cx="6520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Posterior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817562" y="2676525"/>
            <a:ext cx="939801" cy="523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94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5"/>
          <p:cNvCxnSpPr/>
          <p:nvPr/>
        </p:nvCxnSpPr>
        <p:spPr>
          <a:xfrm>
            <a:off x="1125537" y="4322762"/>
            <a:ext cx="109538" cy="7937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5"/>
          <p:cNvCxnSpPr/>
          <p:nvPr/>
        </p:nvCxnSpPr>
        <p:spPr>
          <a:xfrm>
            <a:off x="1285875" y="4097337"/>
            <a:ext cx="22225" cy="222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5"/>
          <p:cNvCxnSpPr/>
          <p:nvPr/>
        </p:nvCxnSpPr>
        <p:spPr>
          <a:xfrm flipH="1" rot="10800000">
            <a:off x="2386012" y="6365874"/>
            <a:ext cx="436563" cy="1905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5"/>
          <p:cNvSpPr/>
          <p:nvPr/>
        </p:nvSpPr>
        <p:spPr>
          <a:xfrm>
            <a:off x="1255712" y="3908425"/>
            <a:ext cx="57151" cy="698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5"/>
          <p:cNvCxnSpPr/>
          <p:nvPr/>
        </p:nvCxnSpPr>
        <p:spPr>
          <a:xfrm flipH="1">
            <a:off x="901700" y="3943350"/>
            <a:ext cx="3540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5"/>
          <p:cNvSpPr/>
          <p:nvPr/>
        </p:nvSpPr>
        <p:spPr>
          <a:xfrm>
            <a:off x="566737" y="3403600"/>
            <a:ext cx="55563" cy="2397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5"/>
          <p:cNvCxnSpPr/>
          <p:nvPr/>
        </p:nvCxnSpPr>
        <p:spPr>
          <a:xfrm flipH="1">
            <a:off x="439737" y="3522662"/>
            <a:ext cx="1270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5"/>
          <p:cNvSpPr/>
          <p:nvPr/>
        </p:nvSpPr>
        <p:spPr>
          <a:xfrm>
            <a:off x="566737" y="2463800"/>
            <a:ext cx="55563" cy="412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5"/>
          <p:cNvCxnSpPr/>
          <p:nvPr/>
        </p:nvCxnSpPr>
        <p:spPr>
          <a:xfrm flipH="1">
            <a:off x="511175" y="2668587"/>
            <a:ext cx="555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5"/>
          <p:cNvSpPr/>
          <p:nvPr/>
        </p:nvSpPr>
        <p:spPr>
          <a:xfrm>
            <a:off x="566737" y="1476375"/>
            <a:ext cx="55563" cy="5556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5"/>
          <p:cNvCxnSpPr/>
          <p:nvPr/>
        </p:nvCxnSpPr>
        <p:spPr>
          <a:xfrm flipH="1">
            <a:off x="395287" y="1754187"/>
            <a:ext cx="1714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5"/>
          <p:cNvSpPr/>
          <p:nvPr/>
        </p:nvSpPr>
        <p:spPr>
          <a:xfrm>
            <a:off x="566737" y="2116137"/>
            <a:ext cx="55563" cy="2619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5"/>
          <p:cNvCxnSpPr/>
          <p:nvPr/>
        </p:nvCxnSpPr>
        <p:spPr>
          <a:xfrm flipH="1">
            <a:off x="501650" y="2246312"/>
            <a:ext cx="650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5"/>
          <p:cNvCxnSpPr/>
          <p:nvPr/>
        </p:nvCxnSpPr>
        <p:spPr>
          <a:xfrm flipH="1" rot="10800000">
            <a:off x="1566862" y="2592387"/>
            <a:ext cx="179389" cy="8413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5"/>
          <p:cNvCxnSpPr/>
          <p:nvPr/>
        </p:nvCxnSpPr>
        <p:spPr>
          <a:xfrm>
            <a:off x="1220787" y="2820987"/>
            <a:ext cx="600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5"/>
          <p:cNvCxnSpPr/>
          <p:nvPr/>
        </p:nvCxnSpPr>
        <p:spPr>
          <a:xfrm>
            <a:off x="1704975" y="2820987"/>
            <a:ext cx="101600" cy="889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5"/>
          <p:cNvSpPr txBox="1"/>
          <p:nvPr/>
        </p:nvSpPr>
        <p:spPr>
          <a:xfrm>
            <a:off x="185737" y="2203449"/>
            <a:ext cx="334579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girdle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185737" y="2624137"/>
            <a:ext cx="351471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576262" y="3189287"/>
            <a:ext cx="63097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Vertebral column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 txBox="1"/>
          <p:nvPr/>
        </p:nvSpPr>
        <p:spPr>
          <a:xfrm>
            <a:off x="576262" y="4049712"/>
            <a:ext cx="431987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Metacarpal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609600" y="6203949"/>
            <a:ext cx="2569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Tarsus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1770062" y="6624637"/>
            <a:ext cx="7080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Anterior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"/>
          <p:cNvSpPr txBox="1"/>
          <p:nvPr/>
        </p:nvSpPr>
        <p:spPr>
          <a:xfrm>
            <a:off x="3005137" y="5613399"/>
            <a:ext cx="1891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 txBox="1"/>
          <p:nvPr/>
        </p:nvSpPr>
        <p:spPr>
          <a:xfrm>
            <a:off x="0" y="6430962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>
            <p:ph idx="4294967295" type="title"/>
          </p:nvPr>
        </p:nvSpPr>
        <p:spPr>
          <a:xfrm>
            <a:off x="442912" y="147637"/>
            <a:ext cx="8229601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6696075" y="6188075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7" id="290" name="Google Shape;2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425" y="1189037"/>
            <a:ext cx="4579938" cy="55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2155825" y="852487"/>
            <a:ext cx="4810125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12"/>
          <p:cNvCxnSpPr/>
          <p:nvPr/>
        </p:nvCxnSpPr>
        <p:spPr>
          <a:xfrm>
            <a:off x="2951162" y="3135312"/>
            <a:ext cx="53975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12"/>
          <p:cNvSpPr txBox="1"/>
          <p:nvPr/>
        </p:nvSpPr>
        <p:spPr>
          <a:xfrm>
            <a:off x="1900237" y="3025775"/>
            <a:ext cx="1123706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Лобная кость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2"/>
          <p:cNvCxnSpPr/>
          <p:nvPr/>
        </p:nvCxnSpPr>
        <p:spPr>
          <a:xfrm>
            <a:off x="6308725" y="4213225"/>
            <a:ext cx="34131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12"/>
          <p:cNvCxnSpPr/>
          <p:nvPr/>
        </p:nvCxnSpPr>
        <p:spPr>
          <a:xfrm>
            <a:off x="3041650" y="3749675"/>
            <a:ext cx="1703388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12"/>
          <p:cNvSpPr txBox="1"/>
          <p:nvPr/>
        </p:nvSpPr>
        <p:spPr>
          <a:xfrm>
            <a:off x="1487657" y="3633787"/>
            <a:ext cx="148919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Решетчатая кость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2667000" y="4348162"/>
            <a:ext cx="71814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Средняя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12"/>
          <p:cNvCxnSpPr/>
          <p:nvPr/>
        </p:nvCxnSpPr>
        <p:spPr>
          <a:xfrm>
            <a:off x="3375025" y="4189412"/>
            <a:ext cx="142875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2"/>
          <p:cNvCxnSpPr/>
          <p:nvPr/>
        </p:nvCxnSpPr>
        <p:spPr>
          <a:xfrm>
            <a:off x="2292350" y="4446587"/>
            <a:ext cx="2714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12"/>
          <p:cNvSpPr/>
          <p:nvPr/>
        </p:nvSpPr>
        <p:spPr>
          <a:xfrm>
            <a:off x="2470150" y="4913312"/>
            <a:ext cx="2465388" cy="4667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888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2"/>
          <p:cNvCxnSpPr/>
          <p:nvPr/>
        </p:nvCxnSpPr>
        <p:spPr>
          <a:xfrm>
            <a:off x="3260725" y="4454525"/>
            <a:ext cx="1487488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2"/>
          <p:cNvCxnSpPr/>
          <p:nvPr/>
        </p:nvCxnSpPr>
        <p:spPr>
          <a:xfrm>
            <a:off x="3260725" y="4756149"/>
            <a:ext cx="1433513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12"/>
          <p:cNvSpPr txBox="1"/>
          <p:nvPr/>
        </p:nvSpPr>
        <p:spPr>
          <a:xfrm>
            <a:off x="2651125" y="4083050"/>
            <a:ext cx="70532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Верхняя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651125" y="4640262"/>
            <a:ext cx="70211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12"/>
          <p:cNvCxnSpPr/>
          <p:nvPr/>
        </p:nvCxnSpPr>
        <p:spPr>
          <a:xfrm>
            <a:off x="6011862" y="4791075"/>
            <a:ext cx="6334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12"/>
          <p:cNvSpPr txBox="1"/>
          <p:nvPr/>
        </p:nvSpPr>
        <p:spPr>
          <a:xfrm>
            <a:off x="6731000" y="4691062"/>
            <a:ext cx="1466748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Верхняя челюсть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5672137" y="4870450"/>
            <a:ext cx="981076" cy="2698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777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5030787" y="4784725"/>
            <a:ext cx="1631951" cy="9461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574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6731000" y="5637212"/>
            <a:ext cx="144751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Носовая полость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2"/>
          <p:cNvCxnSpPr/>
          <p:nvPr/>
        </p:nvCxnSpPr>
        <p:spPr>
          <a:xfrm>
            <a:off x="2667000" y="6296024"/>
            <a:ext cx="1479551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12"/>
          <p:cNvSpPr txBox="1"/>
          <p:nvPr/>
        </p:nvSpPr>
        <p:spPr>
          <a:xfrm>
            <a:off x="1094824" y="6163549"/>
            <a:ext cx="139942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челюсть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1752671" y="5286823"/>
            <a:ext cx="64921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Сошник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5382774" y="3936180"/>
            <a:ext cx="77585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Глазница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4146551" y="2482026"/>
            <a:ext cx="153407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Черепная полость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2563812" y="4054475"/>
            <a:ext cx="242888" cy="811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5148262" y="2967037"/>
            <a:ext cx="1514476" cy="9350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340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5197475" y="3578225"/>
            <a:ext cx="396875" cy="669925"/>
          </a:xfrm>
          <a:custGeom>
            <a:rect b="b" l="l" r="r" t="t"/>
            <a:pathLst>
              <a:path extrusionOk="0" h="21600" w="21600">
                <a:moveTo>
                  <a:pt x="0" y="16789"/>
                </a:moveTo>
                <a:lnTo>
                  <a:pt x="21600" y="0"/>
                </a:lnTo>
                <a:lnTo>
                  <a:pt x="4752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4348162" y="5564187"/>
            <a:ext cx="1163638" cy="1000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2"/>
          <p:cNvCxnSpPr/>
          <p:nvPr/>
        </p:nvCxnSpPr>
        <p:spPr>
          <a:xfrm>
            <a:off x="4929187" y="5668962"/>
            <a:ext cx="1588" cy="1730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12"/>
          <p:cNvSpPr txBox="1"/>
          <p:nvPr/>
        </p:nvSpPr>
        <p:spPr>
          <a:xfrm>
            <a:off x="586659" y="4336720"/>
            <a:ext cx="163346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Носовые раковины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4245464" y="5908646"/>
            <a:ext cx="142667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Ротовая полость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6731000" y="5041900"/>
            <a:ext cx="210955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Верхнечелюстная пазуха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6731000" y="4114800"/>
            <a:ext cx="130805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Скуловая кость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6731000" y="2865437"/>
            <a:ext cx="15597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Решетчатые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воздушные клетки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 txBox="1"/>
          <p:nvPr>
            <p:ph idx="4294967295" type="title"/>
          </p:nvPr>
        </p:nvSpPr>
        <p:spPr>
          <a:xfrm>
            <a:off x="-1" y="-38101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 в младенчестве и детстве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 txBox="1"/>
          <p:nvPr>
            <p:ph idx="4294967295" type="body"/>
          </p:nvPr>
        </p:nvSpPr>
        <p:spPr>
          <a:xfrm>
            <a:off x="4572000" y="1008062"/>
            <a:ext cx="4391025" cy="5495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302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Роднички - промежутки между незакрепленными костями</a:t>
            </a:r>
            <a:endParaRPr sz="3000"/>
          </a:p>
          <a:p>
            <a:pPr indent="-3302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Заполнены волокнистой мембраной</a:t>
            </a:r>
            <a:endParaRPr sz="3000"/>
          </a:p>
          <a:p>
            <a:pPr indent="-3302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Позволяют смещение костей во время рождения и роста мозга</a:t>
            </a:r>
            <a:endParaRPr sz="3000"/>
          </a:p>
          <a:p>
            <a:pPr indent="-3302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Передние, задние, клиновидные (переднелатеральные) и сосцевидные (задне-боковые) роднички</a:t>
            </a:r>
            <a:endParaRPr sz="2760"/>
          </a:p>
          <a:p>
            <a:pPr indent="-3302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Две лобные кости сливаются в возрасте 6 лет (</a:t>
            </a:r>
            <a:r>
              <a:rPr b="1" lang="ru-RU" sz="1835"/>
              <a:t>метопический шов</a:t>
            </a:r>
            <a:r>
              <a:rPr lang="ru-RU" sz="1835"/>
              <a:t>)</a:t>
            </a:r>
            <a:endParaRPr sz="2760"/>
          </a:p>
          <a:p>
            <a:pPr indent="-15494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760"/>
          </a:p>
          <a:p>
            <a:pPr indent="-15494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760"/>
          </a:p>
          <a:p>
            <a:pPr indent="-3302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Char char="•"/>
            </a:pPr>
            <a:r>
              <a:rPr lang="ru-RU" sz="1835"/>
              <a:t>Череп достигает размера взрослого к 8 или 9 годам</a:t>
            </a:r>
            <a:endParaRPr sz="2760"/>
          </a:p>
        </p:txBody>
      </p:sp>
      <p:pic>
        <p:nvPicPr>
          <p:cNvPr descr="sal25693_08_17" id="332" name="Google Shape;3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50" y="1284287"/>
            <a:ext cx="2390775" cy="498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 txBox="1"/>
          <p:nvPr/>
        </p:nvSpPr>
        <p:spPr>
          <a:xfrm>
            <a:off x="190500" y="1041400"/>
            <a:ext cx="4524375" cy="17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13"/>
          <p:cNvCxnSpPr/>
          <p:nvPr/>
        </p:nvCxnSpPr>
        <p:spPr>
          <a:xfrm>
            <a:off x="1373187" y="1911349"/>
            <a:ext cx="8128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13"/>
          <p:cNvSpPr txBox="1"/>
          <p:nvPr/>
        </p:nvSpPr>
        <p:spPr>
          <a:xfrm>
            <a:off x="681037" y="1841500"/>
            <a:ext cx="65072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2749550" y="1444625"/>
            <a:ext cx="1063625" cy="1539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76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13"/>
          <p:cNvCxnSpPr/>
          <p:nvPr/>
        </p:nvCxnSpPr>
        <p:spPr>
          <a:xfrm>
            <a:off x="1214437" y="2097087"/>
            <a:ext cx="1762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3"/>
          <p:cNvCxnSpPr/>
          <p:nvPr/>
        </p:nvCxnSpPr>
        <p:spPr>
          <a:xfrm>
            <a:off x="3338512" y="1727200"/>
            <a:ext cx="4746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13"/>
          <p:cNvCxnSpPr/>
          <p:nvPr/>
        </p:nvCxnSpPr>
        <p:spPr>
          <a:xfrm>
            <a:off x="3498850" y="3160712"/>
            <a:ext cx="3175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13"/>
          <p:cNvSpPr/>
          <p:nvPr/>
        </p:nvSpPr>
        <p:spPr>
          <a:xfrm>
            <a:off x="1249362" y="2439987"/>
            <a:ext cx="928688" cy="185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105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1117600" y="2792412"/>
            <a:ext cx="804863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43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897187" y="2035175"/>
            <a:ext cx="915988" cy="3444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31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400175" y="2884487"/>
            <a:ext cx="860425" cy="5762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656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3"/>
          <p:cNvCxnSpPr/>
          <p:nvPr/>
        </p:nvCxnSpPr>
        <p:spPr>
          <a:xfrm>
            <a:off x="1417637" y="2779712"/>
            <a:ext cx="1762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13"/>
          <p:cNvSpPr txBox="1"/>
          <p:nvPr/>
        </p:nvSpPr>
        <p:spPr>
          <a:xfrm>
            <a:off x="681037" y="2713037"/>
            <a:ext cx="71273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3"/>
          <p:cNvCxnSpPr/>
          <p:nvPr/>
        </p:nvCxnSpPr>
        <p:spPr>
          <a:xfrm>
            <a:off x="3611562" y="2662237"/>
            <a:ext cx="20161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13"/>
          <p:cNvSpPr txBox="1"/>
          <p:nvPr/>
        </p:nvSpPr>
        <p:spPr>
          <a:xfrm>
            <a:off x="3841750" y="2609850"/>
            <a:ext cx="3515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13"/>
          <p:cNvCxnSpPr/>
          <p:nvPr/>
        </p:nvCxnSpPr>
        <p:spPr>
          <a:xfrm>
            <a:off x="3328987" y="2846387"/>
            <a:ext cx="4841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13"/>
          <p:cNvSpPr/>
          <p:nvPr/>
        </p:nvSpPr>
        <p:spPr>
          <a:xfrm>
            <a:off x="3660775" y="2332037"/>
            <a:ext cx="152400" cy="184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793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13"/>
          <p:cNvCxnSpPr/>
          <p:nvPr/>
        </p:nvCxnSpPr>
        <p:spPr>
          <a:xfrm>
            <a:off x="1352550" y="4221162"/>
            <a:ext cx="10271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3"/>
          <p:cNvSpPr txBox="1"/>
          <p:nvPr/>
        </p:nvSpPr>
        <p:spPr>
          <a:xfrm>
            <a:off x="673100" y="4151312"/>
            <a:ext cx="62790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13"/>
          <p:cNvCxnSpPr/>
          <p:nvPr/>
        </p:nvCxnSpPr>
        <p:spPr>
          <a:xfrm>
            <a:off x="1527174" y="4429124"/>
            <a:ext cx="11223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13"/>
          <p:cNvSpPr txBox="1"/>
          <p:nvPr/>
        </p:nvSpPr>
        <p:spPr>
          <a:xfrm>
            <a:off x="673100" y="4364037"/>
            <a:ext cx="83115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fontanel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13"/>
          <p:cNvCxnSpPr/>
          <p:nvPr/>
        </p:nvCxnSpPr>
        <p:spPr>
          <a:xfrm>
            <a:off x="1423987" y="4959350"/>
            <a:ext cx="12652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13"/>
          <p:cNvSpPr txBox="1"/>
          <p:nvPr/>
        </p:nvSpPr>
        <p:spPr>
          <a:xfrm>
            <a:off x="673100" y="4894262"/>
            <a:ext cx="718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13"/>
          <p:cNvCxnSpPr/>
          <p:nvPr/>
        </p:nvCxnSpPr>
        <p:spPr>
          <a:xfrm>
            <a:off x="1106487" y="5302249"/>
            <a:ext cx="10668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13"/>
          <p:cNvCxnSpPr/>
          <p:nvPr/>
        </p:nvCxnSpPr>
        <p:spPr>
          <a:xfrm>
            <a:off x="1584325" y="5924550"/>
            <a:ext cx="11112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13"/>
          <p:cNvSpPr txBox="1"/>
          <p:nvPr/>
        </p:nvSpPr>
        <p:spPr>
          <a:xfrm>
            <a:off x="673100" y="5862637"/>
            <a:ext cx="88205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fontanel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3835400" y="3090862"/>
            <a:ext cx="4529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2144712" y="6327775"/>
            <a:ext cx="83691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Superior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2189162" y="3594100"/>
            <a:ext cx="74677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13"/>
          <p:cNvCxnSpPr/>
          <p:nvPr/>
        </p:nvCxnSpPr>
        <p:spPr>
          <a:xfrm>
            <a:off x="3003550" y="2555874"/>
            <a:ext cx="1588" cy="7381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13"/>
          <p:cNvSpPr txBox="1"/>
          <p:nvPr/>
        </p:nvSpPr>
        <p:spPr>
          <a:xfrm>
            <a:off x="681037" y="2025650"/>
            <a:ext cx="52630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 txBox="1"/>
          <p:nvPr/>
        </p:nvSpPr>
        <p:spPr>
          <a:xfrm>
            <a:off x="681037" y="2371725"/>
            <a:ext cx="560289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681037" y="2984500"/>
            <a:ext cx="424756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639762" y="3389312"/>
            <a:ext cx="7333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673100" y="5238750"/>
            <a:ext cx="408038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2767012" y="3286125"/>
            <a:ext cx="50373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3"/>
          <p:cNvSpPr txBox="1"/>
          <p:nvPr/>
        </p:nvSpPr>
        <p:spPr>
          <a:xfrm>
            <a:off x="3846512" y="1376362"/>
            <a:ext cx="424756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3846512" y="1670050"/>
            <a:ext cx="385218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3"/>
          <p:cNvSpPr txBox="1"/>
          <p:nvPr/>
        </p:nvSpPr>
        <p:spPr>
          <a:xfrm>
            <a:off x="3846512" y="1963737"/>
            <a:ext cx="50373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3"/>
          <p:cNvSpPr txBox="1"/>
          <p:nvPr/>
        </p:nvSpPr>
        <p:spPr>
          <a:xfrm>
            <a:off x="3846512" y="2278062"/>
            <a:ext cx="312044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/>
          <p:nvPr/>
        </p:nvSpPr>
        <p:spPr>
          <a:xfrm>
            <a:off x="3846512" y="2790825"/>
            <a:ext cx="549028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/>
          <p:nvPr/>
        </p:nvSpPr>
        <p:spPr>
          <a:xfrm>
            <a:off x="-4174" y="2344559"/>
            <a:ext cx="9152348" cy="216888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2192801" y="2281608"/>
            <a:ext cx="5269150" cy="1499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0328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ЧАСТЬ II</a:t>
            </a:r>
            <a:endParaRPr b="1" i="0" sz="7000" u="none" cap="none" strike="noStrike">
              <a:solidFill>
                <a:srgbClr val="F4F4F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"/>
          <p:cNvSpPr txBox="1"/>
          <p:nvPr>
            <p:ph type="title"/>
          </p:nvPr>
        </p:nvSpPr>
        <p:spPr>
          <a:xfrm>
            <a:off x="311698" y="273573"/>
            <a:ext cx="8520605" cy="572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7"/>
              <a:buFont typeface="Georgia"/>
              <a:buNone/>
            </a:pPr>
            <a:r>
              <a:rPr b="1" i="0" lang="ru-RU" sz="2397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ЗАДАЧИ ОБУЧЕНИЯ</a:t>
            </a:r>
            <a:endParaRPr b="1" i="0" sz="2397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15"/>
          <p:cNvSpPr txBox="1"/>
          <p:nvPr>
            <p:ph idx="1" type="body"/>
          </p:nvPr>
        </p:nvSpPr>
        <p:spPr>
          <a:xfrm>
            <a:off x="311698" y="1314397"/>
            <a:ext cx="8520605" cy="3416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eorgia"/>
              <a:buNone/>
            </a:pPr>
            <a:r>
              <a:rPr lang="ru-RU"/>
              <a:t>В результате занятия вы будете способны:</a:t>
            </a:r>
            <a:endParaRPr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eorgia"/>
              <a:buChar char="❏"/>
            </a:pPr>
            <a:r>
              <a:rPr lang="ru-RU"/>
              <a:t>Различать кости черепа и лица</a:t>
            </a:r>
            <a:endParaRPr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eorgia"/>
              <a:buChar char="❏"/>
            </a:pPr>
            <a:r>
              <a:rPr lang="ru-RU"/>
              <a:t>Назвать кости черепа и их анатомические особенности</a:t>
            </a:r>
            <a:endParaRPr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eorgia"/>
              <a:buChar char="❏"/>
            </a:pPr>
            <a:r>
              <a:rPr lang="ru-RU"/>
              <a:t>Определить полости в черепе и в некоторых его отдельных костях</a:t>
            </a: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3506931" y="4716322"/>
            <a:ext cx="4765287" cy="570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15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389" name="Google Shape;389;p15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391" name="Google Shape;39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15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 txBox="1"/>
          <p:nvPr>
            <p:ph idx="4294967295" type="title"/>
          </p:nvPr>
        </p:nvSpPr>
        <p:spPr>
          <a:xfrm>
            <a:off x="469900" y="0"/>
            <a:ext cx="8229600" cy="1046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Кости черепа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 txBox="1"/>
          <p:nvPr>
            <p:ph idx="4294967295" type="body"/>
          </p:nvPr>
        </p:nvSpPr>
        <p:spPr>
          <a:xfrm>
            <a:off x="160337" y="4320620"/>
            <a:ext cx="8848726" cy="2660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66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Череп (мозг) - защищает мозг и связанные с ним органы чувств</a:t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Мозговая оболочка отделяет мозг от прямого контакта с костями, т. е. твердой мозговой оболочкой</a:t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Отек мозга внутри жесткого черепа может протолкнуть ткань через большое отверстие (большое отверстие, выход для спинного мозга), что приведет к смерти</a:t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Состоит из двух частей: кальвария (тюбетейка) и черепная основа</a:t>
            </a:r>
            <a:endParaRPr b="1" sz="2000"/>
          </a:p>
        </p:txBody>
      </p:sp>
      <p:pic>
        <p:nvPicPr>
          <p:cNvPr descr="sal25693_08_09" id="400" name="Google Shape;4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75" y="920750"/>
            <a:ext cx="6526213" cy="32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 txBox="1"/>
          <p:nvPr/>
        </p:nvSpPr>
        <p:spPr>
          <a:xfrm>
            <a:off x="2155825" y="773112"/>
            <a:ext cx="4810125" cy="17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16"/>
          <p:cNvCxnSpPr/>
          <p:nvPr/>
        </p:nvCxnSpPr>
        <p:spPr>
          <a:xfrm flipH="1">
            <a:off x="1538287" y="2501899"/>
            <a:ext cx="80803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16"/>
          <p:cNvCxnSpPr/>
          <p:nvPr/>
        </p:nvCxnSpPr>
        <p:spPr>
          <a:xfrm flipH="1">
            <a:off x="1658937" y="3322637"/>
            <a:ext cx="9112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16"/>
          <p:cNvCxnSpPr/>
          <p:nvPr/>
        </p:nvCxnSpPr>
        <p:spPr>
          <a:xfrm flipH="1">
            <a:off x="1597024" y="1677987"/>
            <a:ext cx="9620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16"/>
          <p:cNvSpPr txBox="1"/>
          <p:nvPr/>
        </p:nvSpPr>
        <p:spPr>
          <a:xfrm>
            <a:off x="2535237" y="4127500"/>
            <a:ext cx="908903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Вид спереди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6"/>
          <p:cNvSpPr/>
          <p:nvPr/>
        </p:nvSpPr>
        <p:spPr>
          <a:xfrm>
            <a:off x="5484812" y="3013075"/>
            <a:ext cx="323851" cy="3667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4224337" y="3295650"/>
            <a:ext cx="124510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/>
          <p:nvPr/>
        </p:nvSpPr>
        <p:spPr>
          <a:xfrm>
            <a:off x="5354637" y="2603500"/>
            <a:ext cx="1228726" cy="10636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4222750" y="3589337"/>
            <a:ext cx="110524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5419725" y="2017712"/>
            <a:ext cx="1717675" cy="19335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4203700" y="3870325"/>
            <a:ext cx="118784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5503862" y="2701925"/>
            <a:ext cx="63521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Cerebellum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 txBox="1"/>
          <p:nvPr/>
        </p:nvSpPr>
        <p:spPr>
          <a:xfrm>
            <a:off x="6197600" y="2128837"/>
            <a:ext cx="78539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6789737" y="1550987"/>
            <a:ext cx="6667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 txBox="1"/>
          <p:nvPr/>
        </p:nvSpPr>
        <p:spPr>
          <a:xfrm>
            <a:off x="6232525" y="4127500"/>
            <a:ext cx="1208664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Латеральный вид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527150" y="1539487"/>
            <a:ext cx="20680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Передняя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черепная ямка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 txBox="1"/>
          <p:nvPr/>
        </p:nvSpPr>
        <p:spPr>
          <a:xfrm>
            <a:off x="516902" y="2358211"/>
            <a:ext cx="8415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Средняя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черепная ямка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>
            <a:off x="613011" y="3234165"/>
            <a:ext cx="14894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Задняя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черепная ямка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6"/>
          <p:cNvSpPr txBox="1"/>
          <p:nvPr/>
        </p:nvSpPr>
        <p:spPr>
          <a:xfrm>
            <a:off x="487362" y="3648075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 txBox="1"/>
          <p:nvPr>
            <p:ph idx="4294967295" type="title"/>
          </p:nvPr>
        </p:nvSpPr>
        <p:spPr>
          <a:xfrm>
            <a:off x="469900" y="0"/>
            <a:ext cx="8229600" cy="1046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Кости черепа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 txBox="1"/>
          <p:nvPr>
            <p:ph idx="4294967295" type="body"/>
          </p:nvPr>
        </p:nvSpPr>
        <p:spPr>
          <a:xfrm>
            <a:off x="157162" y="4411663"/>
            <a:ext cx="8880476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</a:pPr>
            <a:r>
              <a:rPr b="0" lang="ru-RU" sz="2480"/>
              <a:t>Основание делится на три бассейна, которые составляют основание черепа</a:t>
            </a:r>
            <a:br>
              <a:rPr b="0" lang="ru-RU" sz="2480"/>
            </a:br>
            <a:r>
              <a:rPr b="0" lang="ru-RU" sz="2480"/>
              <a:t>Передняя черепная ямка содержит лобную долю мозга</a:t>
            </a:r>
            <a:br>
              <a:rPr b="0" lang="ru-RU" sz="2480"/>
            </a:br>
            <a:r>
              <a:rPr b="0" lang="ru-RU" sz="2480"/>
              <a:t>Средняя черепная ямка содержит височные доли мозга</a:t>
            </a:r>
            <a:br>
              <a:rPr b="0" lang="ru-RU" sz="2480"/>
            </a:br>
            <a:r>
              <a:rPr b="0" lang="ru-RU" sz="2480"/>
              <a:t>Задняя черепная ямка содержит мозжечок</a:t>
            </a:r>
            <a:br>
              <a:rPr b="0" lang="ru-RU" sz="2480"/>
            </a:br>
            <a:r>
              <a:rPr b="0" lang="ru-RU" sz="2480"/>
              <a:t>8 костей черепа: 1 лобная, 2 теменная, 2 височная, 1 затылочная, 1 клиновидная, 1 этмоидная</a:t>
            </a:r>
            <a:endParaRPr b="0" sz="2480"/>
          </a:p>
        </p:txBody>
      </p:sp>
      <p:pic>
        <p:nvPicPr>
          <p:cNvPr descr="sal25693_08_09" id="427" name="Google Shape;4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75" y="920750"/>
            <a:ext cx="6526213" cy="32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7"/>
          <p:cNvSpPr txBox="1"/>
          <p:nvPr/>
        </p:nvSpPr>
        <p:spPr>
          <a:xfrm>
            <a:off x="2155825" y="773112"/>
            <a:ext cx="4810125" cy="17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17"/>
          <p:cNvCxnSpPr/>
          <p:nvPr/>
        </p:nvCxnSpPr>
        <p:spPr>
          <a:xfrm flipH="1">
            <a:off x="1538287" y="2501899"/>
            <a:ext cx="80803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0" name="Google Shape;430;p17"/>
          <p:cNvCxnSpPr/>
          <p:nvPr/>
        </p:nvCxnSpPr>
        <p:spPr>
          <a:xfrm flipH="1">
            <a:off x="1658937" y="3322637"/>
            <a:ext cx="9112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17"/>
          <p:cNvCxnSpPr/>
          <p:nvPr/>
        </p:nvCxnSpPr>
        <p:spPr>
          <a:xfrm flipH="1">
            <a:off x="1597024" y="1677987"/>
            <a:ext cx="9620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17"/>
          <p:cNvSpPr txBox="1"/>
          <p:nvPr/>
        </p:nvSpPr>
        <p:spPr>
          <a:xfrm>
            <a:off x="2535237" y="4127500"/>
            <a:ext cx="93368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Superior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5484812" y="3013075"/>
            <a:ext cx="323851" cy="3667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 txBox="1"/>
          <p:nvPr/>
        </p:nvSpPr>
        <p:spPr>
          <a:xfrm>
            <a:off x="4224337" y="3295650"/>
            <a:ext cx="124510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5354637" y="2603500"/>
            <a:ext cx="1228726" cy="10636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 txBox="1"/>
          <p:nvPr/>
        </p:nvSpPr>
        <p:spPr>
          <a:xfrm>
            <a:off x="4222750" y="3589337"/>
            <a:ext cx="110524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5419725" y="2017712"/>
            <a:ext cx="1717675" cy="19335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 txBox="1"/>
          <p:nvPr/>
        </p:nvSpPr>
        <p:spPr>
          <a:xfrm>
            <a:off x="4203700" y="3870325"/>
            <a:ext cx="118784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cranial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5503862" y="2701925"/>
            <a:ext cx="63521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Cerebellum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6197600" y="2128837"/>
            <a:ext cx="78539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7"/>
          <p:cNvSpPr txBox="1"/>
          <p:nvPr/>
        </p:nvSpPr>
        <p:spPr>
          <a:xfrm>
            <a:off x="6789737" y="1550987"/>
            <a:ext cx="6667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6232525" y="4127500"/>
            <a:ext cx="84478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 txBox="1"/>
          <p:nvPr/>
        </p:nvSpPr>
        <p:spPr>
          <a:xfrm>
            <a:off x="741362" y="1608137"/>
            <a:ext cx="889261" cy="25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cranial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 txBox="1"/>
          <p:nvPr/>
        </p:nvSpPr>
        <p:spPr>
          <a:xfrm>
            <a:off x="760412" y="2427287"/>
            <a:ext cx="806662" cy="25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cranial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"/>
          <p:cNvSpPr txBox="1"/>
          <p:nvPr/>
        </p:nvSpPr>
        <p:spPr>
          <a:xfrm>
            <a:off x="746125" y="3246437"/>
            <a:ext cx="946523" cy="25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cranial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 txBox="1"/>
          <p:nvPr/>
        </p:nvSpPr>
        <p:spPr>
          <a:xfrm>
            <a:off x="381000" y="990600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 txBox="1"/>
          <p:nvPr>
            <p:ph idx="4294967295" type="title"/>
          </p:nvPr>
        </p:nvSpPr>
        <p:spPr>
          <a:xfrm>
            <a:off x="449262" y="106362"/>
            <a:ext cx="822960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Лобная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 txBox="1"/>
          <p:nvPr>
            <p:ph idx="4294967295" type="body"/>
          </p:nvPr>
        </p:nvSpPr>
        <p:spPr>
          <a:xfrm>
            <a:off x="98425" y="1398587"/>
            <a:ext cx="4486275" cy="517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94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Образует лоб и часть свода черепа</a:t>
            </a:r>
            <a:endParaRPr sz="2200"/>
          </a:p>
          <a:p>
            <a:pPr indent="-2794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Венечный шов - задняя граница лобной кости</a:t>
            </a:r>
            <a:endParaRPr sz="2200"/>
          </a:p>
          <a:p>
            <a:pPr indent="-2794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Супраорбитальный (верхнеглазничный) край формирует крышу глазницы</a:t>
            </a:r>
            <a:endParaRPr sz="2200"/>
          </a:p>
          <a:p>
            <a:pPr indent="-2794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Супраорбитальное отверстие обеспечивает проход для нерва, артерии и вены</a:t>
            </a:r>
            <a:endParaRPr sz="2200"/>
          </a:p>
          <a:p>
            <a:pPr indent="-2794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Глабелла - гладкая область над корнем носа</a:t>
            </a:r>
            <a:endParaRPr sz="2200"/>
          </a:p>
          <a:p>
            <a:pPr indent="-2794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200"/>
              <a:t>Содержит лобную пазуху</a:t>
            </a:r>
            <a:endParaRPr b="1" sz="2200"/>
          </a:p>
        </p:txBody>
      </p:sp>
      <p:sp>
        <p:nvSpPr>
          <p:cNvPr id="454" name="Google Shape;454;p18"/>
          <p:cNvSpPr txBox="1"/>
          <p:nvPr/>
        </p:nvSpPr>
        <p:spPr>
          <a:xfrm>
            <a:off x="6149975" y="5715000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3" id="455" name="Google Shape;4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162" y="2089150"/>
            <a:ext cx="2444751" cy="34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 txBox="1"/>
          <p:nvPr/>
        </p:nvSpPr>
        <p:spPr>
          <a:xfrm>
            <a:off x="4452937" y="1817687"/>
            <a:ext cx="4602163" cy="17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 txBox="1"/>
          <p:nvPr/>
        </p:nvSpPr>
        <p:spPr>
          <a:xfrm>
            <a:off x="4502150" y="2168525"/>
            <a:ext cx="6279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 txBox="1"/>
          <p:nvPr/>
        </p:nvSpPr>
        <p:spPr>
          <a:xfrm>
            <a:off x="4502150" y="2725737"/>
            <a:ext cx="73526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4502150" y="3490912"/>
            <a:ext cx="7015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 txBox="1"/>
          <p:nvPr/>
        </p:nvSpPr>
        <p:spPr>
          <a:xfrm>
            <a:off x="4502150" y="3097212"/>
            <a:ext cx="8707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 txBox="1"/>
          <p:nvPr/>
        </p:nvSpPr>
        <p:spPr>
          <a:xfrm>
            <a:off x="4502150" y="4081462"/>
            <a:ext cx="972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 txBox="1"/>
          <p:nvPr/>
        </p:nvSpPr>
        <p:spPr>
          <a:xfrm>
            <a:off x="4502150" y="4460875"/>
            <a:ext cx="32137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 txBox="1"/>
          <p:nvPr/>
        </p:nvSpPr>
        <p:spPr>
          <a:xfrm>
            <a:off x="4502150" y="4833937"/>
            <a:ext cx="4529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4502150" y="3322637"/>
            <a:ext cx="74642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 txBox="1"/>
          <p:nvPr/>
        </p:nvSpPr>
        <p:spPr>
          <a:xfrm>
            <a:off x="8180387" y="3490912"/>
            <a:ext cx="68996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 txBox="1"/>
          <p:nvPr/>
        </p:nvSpPr>
        <p:spPr>
          <a:xfrm>
            <a:off x="4502150" y="3649662"/>
            <a:ext cx="5547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 txBox="1"/>
          <p:nvPr/>
        </p:nvSpPr>
        <p:spPr>
          <a:xfrm>
            <a:off x="8180387" y="3908425"/>
            <a:ext cx="79171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 txBox="1"/>
          <p:nvPr/>
        </p:nvSpPr>
        <p:spPr>
          <a:xfrm>
            <a:off x="8180387" y="4367212"/>
            <a:ext cx="3515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 txBox="1"/>
          <p:nvPr/>
        </p:nvSpPr>
        <p:spPr>
          <a:xfrm>
            <a:off x="8180387" y="5137150"/>
            <a:ext cx="76353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 txBox="1"/>
          <p:nvPr/>
        </p:nvSpPr>
        <p:spPr>
          <a:xfrm>
            <a:off x="8180387" y="3182937"/>
            <a:ext cx="7333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 txBox="1"/>
          <p:nvPr/>
        </p:nvSpPr>
        <p:spPr>
          <a:xfrm>
            <a:off x="4502150" y="2436812"/>
            <a:ext cx="407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Glabella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 txBox="1"/>
          <p:nvPr/>
        </p:nvSpPr>
        <p:spPr>
          <a:xfrm>
            <a:off x="4502150" y="5180012"/>
            <a:ext cx="10119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18"/>
          <p:cNvCxnSpPr/>
          <p:nvPr/>
        </p:nvCxnSpPr>
        <p:spPr>
          <a:xfrm>
            <a:off x="5199062" y="2243137"/>
            <a:ext cx="116522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18"/>
          <p:cNvSpPr/>
          <p:nvPr/>
        </p:nvSpPr>
        <p:spPr>
          <a:xfrm>
            <a:off x="7172325" y="2414587"/>
            <a:ext cx="960438" cy="765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464424" y="2930524"/>
            <a:ext cx="671514" cy="19367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18"/>
          <p:cNvCxnSpPr/>
          <p:nvPr/>
        </p:nvCxnSpPr>
        <p:spPr>
          <a:xfrm flipH="1">
            <a:off x="6938962" y="3557587"/>
            <a:ext cx="1187451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18"/>
          <p:cNvCxnSpPr/>
          <p:nvPr/>
        </p:nvCxnSpPr>
        <p:spPr>
          <a:xfrm>
            <a:off x="5200650" y="3863975"/>
            <a:ext cx="1362076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18"/>
          <p:cNvSpPr/>
          <p:nvPr/>
        </p:nvSpPr>
        <p:spPr>
          <a:xfrm>
            <a:off x="5143500" y="3654425"/>
            <a:ext cx="1495425" cy="666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p18"/>
          <p:cNvCxnSpPr/>
          <p:nvPr/>
        </p:nvCxnSpPr>
        <p:spPr>
          <a:xfrm>
            <a:off x="6889750" y="4143375"/>
            <a:ext cx="1236663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18"/>
          <p:cNvCxnSpPr/>
          <p:nvPr/>
        </p:nvCxnSpPr>
        <p:spPr>
          <a:xfrm>
            <a:off x="7781924" y="3973512"/>
            <a:ext cx="344489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18"/>
          <p:cNvCxnSpPr/>
          <p:nvPr/>
        </p:nvCxnSpPr>
        <p:spPr>
          <a:xfrm>
            <a:off x="7189787" y="4433887"/>
            <a:ext cx="93662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18"/>
          <p:cNvCxnSpPr/>
          <p:nvPr/>
        </p:nvCxnSpPr>
        <p:spPr>
          <a:xfrm>
            <a:off x="7150100" y="5203824"/>
            <a:ext cx="976313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18"/>
          <p:cNvCxnSpPr/>
          <p:nvPr/>
        </p:nvCxnSpPr>
        <p:spPr>
          <a:xfrm>
            <a:off x="7883525" y="3248025"/>
            <a:ext cx="242888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18"/>
          <p:cNvCxnSpPr/>
          <p:nvPr/>
        </p:nvCxnSpPr>
        <p:spPr>
          <a:xfrm>
            <a:off x="5403850" y="2795587"/>
            <a:ext cx="217488" cy="21113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18"/>
          <p:cNvSpPr/>
          <p:nvPr/>
        </p:nvSpPr>
        <p:spPr>
          <a:xfrm>
            <a:off x="5018087" y="2508250"/>
            <a:ext cx="1698626" cy="6524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5270499" y="3565525"/>
            <a:ext cx="1231902" cy="5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18"/>
          <p:cNvCxnSpPr/>
          <p:nvPr/>
        </p:nvCxnSpPr>
        <p:spPr>
          <a:xfrm>
            <a:off x="5426075" y="3171825"/>
            <a:ext cx="11747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18"/>
          <p:cNvCxnSpPr/>
          <p:nvPr/>
        </p:nvCxnSpPr>
        <p:spPr>
          <a:xfrm flipH="1" rot="10800000">
            <a:off x="5491162" y="3241674"/>
            <a:ext cx="193676" cy="14922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18"/>
          <p:cNvSpPr/>
          <p:nvPr/>
        </p:nvSpPr>
        <p:spPr>
          <a:xfrm>
            <a:off x="5505450" y="4021137"/>
            <a:ext cx="747713" cy="1412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4927600" y="4151312"/>
            <a:ext cx="1789113" cy="38735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p18"/>
          <p:cNvCxnSpPr/>
          <p:nvPr/>
        </p:nvCxnSpPr>
        <p:spPr>
          <a:xfrm>
            <a:off x="5037137" y="4905375"/>
            <a:ext cx="1027113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18"/>
          <p:cNvCxnSpPr/>
          <p:nvPr/>
        </p:nvCxnSpPr>
        <p:spPr>
          <a:xfrm>
            <a:off x="5567362" y="5249862"/>
            <a:ext cx="1116014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3" name="Google Shape;493;p18"/>
          <p:cNvSpPr/>
          <p:nvPr/>
        </p:nvSpPr>
        <p:spPr>
          <a:xfrm>
            <a:off x="5324475" y="3390900"/>
            <a:ext cx="776288" cy="762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18"/>
          <p:cNvCxnSpPr/>
          <p:nvPr/>
        </p:nvCxnSpPr>
        <p:spPr>
          <a:xfrm flipH="1">
            <a:off x="6702424" y="3557587"/>
            <a:ext cx="487364" cy="27146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18"/>
          <p:cNvCxnSpPr/>
          <p:nvPr/>
        </p:nvCxnSpPr>
        <p:spPr>
          <a:xfrm>
            <a:off x="5199062" y="2238375"/>
            <a:ext cx="1165226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18"/>
          <p:cNvSpPr/>
          <p:nvPr/>
        </p:nvSpPr>
        <p:spPr>
          <a:xfrm>
            <a:off x="7172325" y="2408237"/>
            <a:ext cx="960438" cy="765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7464424" y="2925762"/>
            <a:ext cx="671514" cy="1920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p18"/>
          <p:cNvCxnSpPr/>
          <p:nvPr/>
        </p:nvCxnSpPr>
        <p:spPr>
          <a:xfrm flipH="1">
            <a:off x="6938962" y="3551237"/>
            <a:ext cx="1187451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18"/>
          <p:cNvCxnSpPr/>
          <p:nvPr/>
        </p:nvCxnSpPr>
        <p:spPr>
          <a:xfrm>
            <a:off x="5200650" y="3856037"/>
            <a:ext cx="1362076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18"/>
          <p:cNvSpPr/>
          <p:nvPr/>
        </p:nvSpPr>
        <p:spPr>
          <a:xfrm>
            <a:off x="5143500" y="3648074"/>
            <a:ext cx="1495425" cy="66677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18"/>
          <p:cNvCxnSpPr/>
          <p:nvPr/>
        </p:nvCxnSpPr>
        <p:spPr>
          <a:xfrm>
            <a:off x="6889750" y="4135437"/>
            <a:ext cx="123666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18"/>
          <p:cNvCxnSpPr/>
          <p:nvPr/>
        </p:nvCxnSpPr>
        <p:spPr>
          <a:xfrm>
            <a:off x="7781924" y="3968750"/>
            <a:ext cx="344489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18"/>
          <p:cNvCxnSpPr/>
          <p:nvPr/>
        </p:nvCxnSpPr>
        <p:spPr>
          <a:xfrm>
            <a:off x="7189787" y="4429125"/>
            <a:ext cx="936626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18"/>
          <p:cNvCxnSpPr/>
          <p:nvPr/>
        </p:nvCxnSpPr>
        <p:spPr>
          <a:xfrm>
            <a:off x="7150100" y="5199062"/>
            <a:ext cx="97631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18"/>
          <p:cNvCxnSpPr/>
          <p:nvPr/>
        </p:nvCxnSpPr>
        <p:spPr>
          <a:xfrm>
            <a:off x="7883525" y="3241675"/>
            <a:ext cx="24288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6" name="Google Shape;506;p18"/>
          <p:cNvSpPr txBox="1"/>
          <p:nvPr/>
        </p:nvSpPr>
        <p:spPr>
          <a:xfrm>
            <a:off x="8180387" y="2671762"/>
            <a:ext cx="6507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7" name="Google Shape;507;p18"/>
          <p:cNvCxnSpPr/>
          <p:nvPr/>
        </p:nvCxnSpPr>
        <p:spPr>
          <a:xfrm>
            <a:off x="7840662" y="2738437"/>
            <a:ext cx="285751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18"/>
          <p:cNvCxnSpPr/>
          <p:nvPr/>
        </p:nvCxnSpPr>
        <p:spPr>
          <a:xfrm>
            <a:off x="7840662" y="2730500"/>
            <a:ext cx="285751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18"/>
          <p:cNvSpPr/>
          <p:nvPr/>
        </p:nvSpPr>
        <p:spPr>
          <a:xfrm>
            <a:off x="5289550" y="2789237"/>
            <a:ext cx="334963" cy="2127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50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018087" y="2501900"/>
            <a:ext cx="1698626" cy="6524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5270499" y="3559175"/>
            <a:ext cx="1231902" cy="508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p18"/>
          <p:cNvCxnSpPr/>
          <p:nvPr/>
        </p:nvCxnSpPr>
        <p:spPr>
          <a:xfrm>
            <a:off x="5426075" y="3165475"/>
            <a:ext cx="117476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18"/>
          <p:cNvCxnSpPr/>
          <p:nvPr/>
        </p:nvCxnSpPr>
        <p:spPr>
          <a:xfrm flipH="1" rot="10800000">
            <a:off x="5491162" y="3235324"/>
            <a:ext cx="193676" cy="149226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4" name="Google Shape;514;p18"/>
          <p:cNvSpPr/>
          <p:nvPr/>
        </p:nvSpPr>
        <p:spPr>
          <a:xfrm>
            <a:off x="5505450" y="4014787"/>
            <a:ext cx="747713" cy="1428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4927600" y="4143375"/>
            <a:ext cx="1789113" cy="3889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18"/>
          <p:cNvCxnSpPr/>
          <p:nvPr/>
        </p:nvCxnSpPr>
        <p:spPr>
          <a:xfrm>
            <a:off x="5037137" y="4900612"/>
            <a:ext cx="102711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18"/>
          <p:cNvCxnSpPr/>
          <p:nvPr/>
        </p:nvCxnSpPr>
        <p:spPr>
          <a:xfrm>
            <a:off x="5567362" y="5245100"/>
            <a:ext cx="1116014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18"/>
          <p:cNvSpPr/>
          <p:nvPr/>
        </p:nvSpPr>
        <p:spPr>
          <a:xfrm>
            <a:off x="5324475" y="3384550"/>
            <a:ext cx="776288" cy="762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18"/>
          <p:cNvCxnSpPr/>
          <p:nvPr/>
        </p:nvCxnSpPr>
        <p:spPr>
          <a:xfrm flipH="1">
            <a:off x="6702424" y="3551237"/>
            <a:ext cx="487364" cy="27305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0" name="Google Shape;520;p18"/>
          <p:cNvSpPr txBox="1"/>
          <p:nvPr/>
        </p:nvSpPr>
        <p:spPr>
          <a:xfrm>
            <a:off x="4502150" y="3792537"/>
            <a:ext cx="65067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 txBox="1"/>
          <p:nvPr/>
        </p:nvSpPr>
        <p:spPr>
          <a:xfrm>
            <a:off x="8180387" y="4075112"/>
            <a:ext cx="67895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8180387" y="2865437"/>
            <a:ext cx="63931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 txBox="1"/>
          <p:nvPr/>
        </p:nvSpPr>
        <p:spPr>
          <a:xfrm>
            <a:off x="8180387" y="2344737"/>
            <a:ext cx="63931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9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9"/>
          <p:cNvSpPr txBox="1"/>
          <p:nvPr>
            <p:ph idx="4294967295" type="title"/>
          </p:nvPr>
        </p:nvSpPr>
        <p:spPr>
          <a:xfrm>
            <a:off x="442912" y="133350"/>
            <a:ext cx="8229601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Теменные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9"/>
          <p:cNvSpPr txBox="1"/>
          <p:nvPr>
            <p:ph idx="4294967295" type="body"/>
          </p:nvPr>
        </p:nvSpPr>
        <p:spPr>
          <a:xfrm>
            <a:off x="4637089" y="1120775"/>
            <a:ext cx="4506912" cy="540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30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Формируют большую часть черепного свода и часть его боковых стенок</a:t>
            </a:r>
            <a:endParaRPr sz="2100"/>
          </a:p>
          <a:p>
            <a:pPr indent="-139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Граничит с четырьмя швами</a:t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Сагиттальный: между теменными костями</a:t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Венечный: у переднего края</a:t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Ламбдовидный: у заднего края</a:t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Чешуйчатый: на боковой границе</a:t>
            </a:r>
            <a:endParaRPr sz="2100"/>
          </a:p>
          <a:p>
            <a:pPr indent="-139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100"/>
          </a:p>
          <a:p>
            <a:pPr indent="-2730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-RU" sz="2100"/>
              <a:t>Две височные линии служат прикреплением для височной мышцы</a:t>
            </a:r>
            <a:endParaRPr sz="2100"/>
          </a:p>
        </p:txBody>
      </p:sp>
      <p:pic>
        <p:nvPicPr>
          <p:cNvPr descr="sal25693_08_04a" id="531" name="Google Shape;5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562" y="971550"/>
            <a:ext cx="2500313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9"/>
          <p:cNvSpPr txBox="1"/>
          <p:nvPr/>
        </p:nvSpPr>
        <p:spPr>
          <a:xfrm>
            <a:off x="690562" y="809624"/>
            <a:ext cx="3727451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9"/>
          <p:cNvSpPr txBox="1"/>
          <p:nvPr/>
        </p:nvSpPr>
        <p:spPr>
          <a:xfrm>
            <a:off x="63500" y="1347787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9"/>
          <p:cNvSpPr txBox="1"/>
          <p:nvPr/>
        </p:nvSpPr>
        <p:spPr>
          <a:xfrm>
            <a:off x="3663950" y="1198562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9"/>
          <p:cNvSpPr txBox="1"/>
          <p:nvPr/>
        </p:nvSpPr>
        <p:spPr>
          <a:xfrm>
            <a:off x="63500" y="1746249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9"/>
          <p:cNvSpPr txBox="1"/>
          <p:nvPr/>
        </p:nvSpPr>
        <p:spPr>
          <a:xfrm>
            <a:off x="63500" y="1873249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9"/>
          <p:cNvSpPr txBox="1"/>
          <p:nvPr/>
        </p:nvSpPr>
        <p:spPr>
          <a:xfrm>
            <a:off x="63500" y="2330449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9"/>
          <p:cNvSpPr txBox="1"/>
          <p:nvPr/>
        </p:nvSpPr>
        <p:spPr>
          <a:xfrm>
            <a:off x="63500" y="2459037"/>
            <a:ext cx="707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 txBox="1"/>
          <p:nvPr/>
        </p:nvSpPr>
        <p:spPr>
          <a:xfrm>
            <a:off x="63500" y="2565399"/>
            <a:ext cx="93171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 txBox="1"/>
          <p:nvPr/>
        </p:nvSpPr>
        <p:spPr>
          <a:xfrm>
            <a:off x="3663950" y="2949574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 txBox="1"/>
          <p:nvPr/>
        </p:nvSpPr>
        <p:spPr>
          <a:xfrm>
            <a:off x="3663949" y="1341437"/>
            <a:ext cx="5448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 txBox="1"/>
          <p:nvPr/>
        </p:nvSpPr>
        <p:spPr>
          <a:xfrm>
            <a:off x="3663950" y="1023937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 txBox="1"/>
          <p:nvPr/>
        </p:nvSpPr>
        <p:spPr>
          <a:xfrm>
            <a:off x="3663950" y="1725612"/>
            <a:ext cx="5206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 txBox="1"/>
          <p:nvPr/>
        </p:nvSpPr>
        <p:spPr>
          <a:xfrm>
            <a:off x="3663950" y="2087562"/>
            <a:ext cx="5293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 txBox="1"/>
          <p:nvPr/>
        </p:nvSpPr>
        <p:spPr>
          <a:xfrm>
            <a:off x="3663950" y="1962149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 txBox="1"/>
          <p:nvPr/>
        </p:nvSpPr>
        <p:spPr>
          <a:xfrm>
            <a:off x="3663950" y="2390774"/>
            <a:ext cx="7324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 txBox="1"/>
          <p:nvPr/>
        </p:nvSpPr>
        <p:spPr>
          <a:xfrm>
            <a:off x="3663950" y="2536824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 txBox="1"/>
          <p:nvPr/>
        </p:nvSpPr>
        <p:spPr>
          <a:xfrm>
            <a:off x="3663950" y="2800349"/>
            <a:ext cx="6634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 txBox="1"/>
          <p:nvPr/>
        </p:nvSpPr>
        <p:spPr>
          <a:xfrm>
            <a:off x="3663950" y="2251074"/>
            <a:ext cx="9569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Zygomaticofacial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 txBox="1"/>
          <p:nvPr/>
        </p:nvSpPr>
        <p:spPr>
          <a:xfrm>
            <a:off x="3663950" y="2670174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9"/>
          <p:cNvSpPr txBox="1"/>
          <p:nvPr/>
        </p:nvSpPr>
        <p:spPr>
          <a:xfrm>
            <a:off x="3663950" y="3087687"/>
            <a:ext cx="5758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9"/>
          <p:cNvSpPr txBox="1"/>
          <p:nvPr/>
        </p:nvSpPr>
        <p:spPr>
          <a:xfrm>
            <a:off x="63500" y="2003424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19"/>
          <p:cNvCxnSpPr/>
          <p:nvPr/>
        </p:nvCxnSpPr>
        <p:spPr>
          <a:xfrm>
            <a:off x="693737" y="2051050"/>
            <a:ext cx="3254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19"/>
          <p:cNvSpPr txBox="1"/>
          <p:nvPr/>
        </p:nvSpPr>
        <p:spPr>
          <a:xfrm>
            <a:off x="63499" y="2205037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63499" y="3073399"/>
            <a:ext cx="72823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63500" y="2903537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9"/>
          <p:cNvSpPr txBox="1"/>
          <p:nvPr/>
        </p:nvSpPr>
        <p:spPr>
          <a:xfrm>
            <a:off x="63500" y="2746374"/>
            <a:ext cx="6140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Google Shape;558;p19"/>
          <p:cNvCxnSpPr/>
          <p:nvPr/>
        </p:nvCxnSpPr>
        <p:spPr>
          <a:xfrm flipH="1">
            <a:off x="2544762" y="1238249"/>
            <a:ext cx="1092201" cy="1589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p19"/>
          <p:cNvCxnSpPr/>
          <p:nvPr/>
        </p:nvCxnSpPr>
        <p:spPr>
          <a:xfrm flipH="1">
            <a:off x="2136775" y="1381124"/>
            <a:ext cx="1500188" cy="1589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0" name="Google Shape;560;p19"/>
          <p:cNvCxnSpPr/>
          <p:nvPr/>
        </p:nvCxnSpPr>
        <p:spPr>
          <a:xfrm rot="10800000">
            <a:off x="2093912" y="1068387"/>
            <a:ext cx="154305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19"/>
          <p:cNvSpPr/>
          <p:nvPr/>
        </p:nvSpPr>
        <p:spPr>
          <a:xfrm>
            <a:off x="2767012" y="1766887"/>
            <a:ext cx="869951" cy="2587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19"/>
          <p:cNvCxnSpPr/>
          <p:nvPr/>
        </p:nvCxnSpPr>
        <p:spPr>
          <a:xfrm>
            <a:off x="2835275" y="2128837"/>
            <a:ext cx="801688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3" name="Google Shape;563;p19"/>
          <p:cNvCxnSpPr/>
          <p:nvPr/>
        </p:nvCxnSpPr>
        <p:spPr>
          <a:xfrm>
            <a:off x="3151187" y="2005012"/>
            <a:ext cx="485776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4" name="Google Shape;564;p19"/>
          <p:cNvCxnSpPr/>
          <p:nvPr/>
        </p:nvCxnSpPr>
        <p:spPr>
          <a:xfrm>
            <a:off x="3027362" y="2433637"/>
            <a:ext cx="609601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19"/>
          <p:cNvSpPr/>
          <p:nvPr/>
        </p:nvSpPr>
        <p:spPr>
          <a:xfrm>
            <a:off x="2678112" y="2420937"/>
            <a:ext cx="958851" cy="1555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2794000" y="2290762"/>
            <a:ext cx="842963" cy="841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3151187" y="2616200"/>
            <a:ext cx="485776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8" name="Google Shape;568;p19"/>
          <p:cNvCxnSpPr/>
          <p:nvPr/>
        </p:nvCxnSpPr>
        <p:spPr>
          <a:xfrm>
            <a:off x="3267075" y="2990850"/>
            <a:ext cx="36988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9" name="Google Shape;569;p19"/>
          <p:cNvCxnSpPr/>
          <p:nvPr/>
        </p:nvCxnSpPr>
        <p:spPr>
          <a:xfrm>
            <a:off x="3124200" y="3124200"/>
            <a:ext cx="512763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p19"/>
          <p:cNvCxnSpPr/>
          <p:nvPr/>
        </p:nvCxnSpPr>
        <p:spPr>
          <a:xfrm>
            <a:off x="671512" y="1397000"/>
            <a:ext cx="552451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19"/>
          <p:cNvCxnSpPr/>
          <p:nvPr/>
        </p:nvCxnSpPr>
        <p:spPr>
          <a:xfrm>
            <a:off x="727075" y="2374900"/>
            <a:ext cx="1206500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2" name="Google Shape;572;p19"/>
          <p:cNvCxnSpPr/>
          <p:nvPr/>
        </p:nvCxnSpPr>
        <p:spPr>
          <a:xfrm>
            <a:off x="755650" y="1790700"/>
            <a:ext cx="246063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19"/>
          <p:cNvSpPr/>
          <p:nvPr/>
        </p:nvSpPr>
        <p:spPr>
          <a:xfrm>
            <a:off x="715962" y="1920875"/>
            <a:ext cx="163830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p19"/>
          <p:cNvCxnSpPr/>
          <p:nvPr/>
        </p:nvCxnSpPr>
        <p:spPr>
          <a:xfrm>
            <a:off x="790575" y="2249487"/>
            <a:ext cx="877888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19"/>
          <p:cNvCxnSpPr/>
          <p:nvPr/>
        </p:nvCxnSpPr>
        <p:spPr>
          <a:xfrm>
            <a:off x="819150" y="2498724"/>
            <a:ext cx="1527176" cy="1589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19"/>
          <p:cNvSpPr/>
          <p:nvPr/>
        </p:nvSpPr>
        <p:spPr>
          <a:xfrm>
            <a:off x="827087" y="2598737"/>
            <a:ext cx="1343026" cy="517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9"/>
          <p:cNvSpPr/>
          <p:nvPr/>
        </p:nvSpPr>
        <p:spPr>
          <a:xfrm>
            <a:off x="730250" y="2811462"/>
            <a:ext cx="1363663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49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p19"/>
          <p:cNvCxnSpPr/>
          <p:nvPr/>
        </p:nvCxnSpPr>
        <p:spPr>
          <a:xfrm>
            <a:off x="982662" y="2608262"/>
            <a:ext cx="1019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19"/>
          <p:cNvCxnSpPr/>
          <p:nvPr/>
        </p:nvCxnSpPr>
        <p:spPr>
          <a:xfrm flipH="1">
            <a:off x="746124" y="2792412"/>
            <a:ext cx="1163639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0" name="Google Shape;580;p19"/>
          <p:cNvCxnSpPr/>
          <p:nvPr/>
        </p:nvCxnSpPr>
        <p:spPr>
          <a:xfrm flipH="1">
            <a:off x="2235200" y="1381125"/>
            <a:ext cx="177800" cy="131763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19"/>
          <p:cNvSpPr/>
          <p:nvPr/>
        </p:nvSpPr>
        <p:spPr>
          <a:xfrm>
            <a:off x="2557462" y="2490787"/>
            <a:ext cx="1079501" cy="3524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19"/>
          <p:cNvCxnSpPr/>
          <p:nvPr/>
        </p:nvCxnSpPr>
        <p:spPr>
          <a:xfrm rot="10800000">
            <a:off x="2544762" y="1236662"/>
            <a:ext cx="109220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19"/>
          <p:cNvCxnSpPr/>
          <p:nvPr/>
        </p:nvCxnSpPr>
        <p:spPr>
          <a:xfrm rot="10800000">
            <a:off x="2136775" y="1377950"/>
            <a:ext cx="15001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19"/>
          <p:cNvCxnSpPr/>
          <p:nvPr/>
        </p:nvCxnSpPr>
        <p:spPr>
          <a:xfrm rot="10800000">
            <a:off x="2093912" y="1066800"/>
            <a:ext cx="15430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5" name="Google Shape;585;p19"/>
          <p:cNvSpPr/>
          <p:nvPr/>
        </p:nvSpPr>
        <p:spPr>
          <a:xfrm>
            <a:off x="2767012" y="1765300"/>
            <a:ext cx="869951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19"/>
          <p:cNvCxnSpPr/>
          <p:nvPr/>
        </p:nvCxnSpPr>
        <p:spPr>
          <a:xfrm>
            <a:off x="2835275" y="2127250"/>
            <a:ext cx="80168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19"/>
          <p:cNvCxnSpPr/>
          <p:nvPr/>
        </p:nvCxnSpPr>
        <p:spPr>
          <a:xfrm>
            <a:off x="3151187" y="2001837"/>
            <a:ext cx="485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19"/>
          <p:cNvCxnSpPr/>
          <p:nvPr/>
        </p:nvCxnSpPr>
        <p:spPr>
          <a:xfrm>
            <a:off x="3027362" y="2432050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19"/>
          <p:cNvSpPr/>
          <p:nvPr/>
        </p:nvSpPr>
        <p:spPr>
          <a:xfrm>
            <a:off x="2678112" y="2419350"/>
            <a:ext cx="958851" cy="1539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9"/>
          <p:cNvSpPr/>
          <p:nvPr/>
        </p:nvSpPr>
        <p:spPr>
          <a:xfrm>
            <a:off x="2794000" y="2287587"/>
            <a:ext cx="842963" cy="857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9"/>
          <p:cNvSpPr/>
          <p:nvPr/>
        </p:nvSpPr>
        <p:spPr>
          <a:xfrm>
            <a:off x="3151187" y="2614612"/>
            <a:ext cx="485776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19"/>
          <p:cNvCxnSpPr/>
          <p:nvPr/>
        </p:nvCxnSpPr>
        <p:spPr>
          <a:xfrm>
            <a:off x="3267075" y="2987674"/>
            <a:ext cx="36988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3" name="Google Shape;593;p19"/>
          <p:cNvCxnSpPr/>
          <p:nvPr/>
        </p:nvCxnSpPr>
        <p:spPr>
          <a:xfrm>
            <a:off x="3124200" y="3122612"/>
            <a:ext cx="5127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671512" y="1393824"/>
            <a:ext cx="5524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755650" y="1789112"/>
            <a:ext cx="2460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719137" y="2373312"/>
            <a:ext cx="12144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7" name="Google Shape;597;p19"/>
          <p:cNvCxnSpPr/>
          <p:nvPr/>
        </p:nvCxnSpPr>
        <p:spPr>
          <a:xfrm>
            <a:off x="693737" y="2055812"/>
            <a:ext cx="3254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8" name="Google Shape;598;p19"/>
          <p:cNvSpPr/>
          <p:nvPr/>
        </p:nvSpPr>
        <p:spPr>
          <a:xfrm>
            <a:off x="715962" y="1919287"/>
            <a:ext cx="1638301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p19"/>
          <p:cNvCxnSpPr/>
          <p:nvPr/>
        </p:nvCxnSpPr>
        <p:spPr>
          <a:xfrm>
            <a:off x="790575" y="2246312"/>
            <a:ext cx="8778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19"/>
          <p:cNvCxnSpPr/>
          <p:nvPr/>
        </p:nvCxnSpPr>
        <p:spPr>
          <a:xfrm>
            <a:off x="819150" y="2497137"/>
            <a:ext cx="15271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19"/>
          <p:cNvSpPr/>
          <p:nvPr/>
        </p:nvSpPr>
        <p:spPr>
          <a:xfrm>
            <a:off x="828675" y="2598737"/>
            <a:ext cx="1339850" cy="5191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575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722312" y="2808287"/>
            <a:ext cx="1371601" cy="1412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3" name="Google Shape;603;p19"/>
          <p:cNvCxnSpPr/>
          <p:nvPr/>
        </p:nvCxnSpPr>
        <p:spPr>
          <a:xfrm>
            <a:off x="985837" y="2609850"/>
            <a:ext cx="10207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4" name="Google Shape;604;p19"/>
          <p:cNvCxnSpPr/>
          <p:nvPr/>
        </p:nvCxnSpPr>
        <p:spPr>
          <a:xfrm rot="10800000">
            <a:off x="746124" y="2790825"/>
            <a:ext cx="1163639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19"/>
          <p:cNvCxnSpPr/>
          <p:nvPr/>
        </p:nvCxnSpPr>
        <p:spPr>
          <a:xfrm flipH="1">
            <a:off x="2235200" y="1377950"/>
            <a:ext cx="177800" cy="1333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6" name="Google Shape;606;p19"/>
          <p:cNvSpPr/>
          <p:nvPr/>
        </p:nvSpPr>
        <p:spPr>
          <a:xfrm>
            <a:off x="2557462" y="2489200"/>
            <a:ext cx="1079501" cy="3508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1901825" y="3316287"/>
            <a:ext cx="7537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Right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6" id="608" name="Google Shape;6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912" y="3922712"/>
            <a:ext cx="2151063" cy="27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9"/>
          <p:cNvSpPr txBox="1"/>
          <p:nvPr/>
        </p:nvSpPr>
        <p:spPr>
          <a:xfrm>
            <a:off x="115887" y="3638549"/>
            <a:ext cx="4875213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p19"/>
          <p:cNvCxnSpPr/>
          <p:nvPr/>
        </p:nvCxnSpPr>
        <p:spPr>
          <a:xfrm>
            <a:off x="1285875" y="4187825"/>
            <a:ext cx="930275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19"/>
          <p:cNvSpPr txBox="1"/>
          <p:nvPr/>
        </p:nvSpPr>
        <p:spPr>
          <a:xfrm>
            <a:off x="781050" y="4138612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19"/>
          <p:cNvCxnSpPr/>
          <p:nvPr/>
        </p:nvCxnSpPr>
        <p:spPr>
          <a:xfrm>
            <a:off x="1381125" y="4483100"/>
            <a:ext cx="873125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19"/>
          <p:cNvSpPr txBox="1"/>
          <p:nvPr/>
        </p:nvSpPr>
        <p:spPr>
          <a:xfrm>
            <a:off x="781050" y="4432299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19"/>
          <p:cNvCxnSpPr/>
          <p:nvPr/>
        </p:nvCxnSpPr>
        <p:spPr>
          <a:xfrm>
            <a:off x="1360487" y="5337175"/>
            <a:ext cx="1230314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5" name="Google Shape;615;p19"/>
          <p:cNvSpPr txBox="1"/>
          <p:nvPr/>
        </p:nvSpPr>
        <p:spPr>
          <a:xfrm>
            <a:off x="781050" y="5276849"/>
            <a:ext cx="5419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Sagittal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9"/>
          <p:cNvSpPr/>
          <p:nvPr/>
        </p:nvSpPr>
        <p:spPr>
          <a:xfrm>
            <a:off x="1290637" y="5605462"/>
            <a:ext cx="1214438" cy="250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658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9"/>
          <p:cNvSpPr txBox="1"/>
          <p:nvPr/>
        </p:nvSpPr>
        <p:spPr>
          <a:xfrm>
            <a:off x="781050" y="5546724"/>
            <a:ext cx="4783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19"/>
          <p:cNvCxnSpPr/>
          <p:nvPr/>
        </p:nvCxnSpPr>
        <p:spPr>
          <a:xfrm>
            <a:off x="1311275" y="4908550"/>
            <a:ext cx="606425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19"/>
          <p:cNvSpPr txBox="1"/>
          <p:nvPr/>
        </p:nvSpPr>
        <p:spPr>
          <a:xfrm>
            <a:off x="781050" y="4852987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19"/>
          <p:cNvCxnSpPr/>
          <p:nvPr/>
        </p:nvCxnSpPr>
        <p:spPr>
          <a:xfrm>
            <a:off x="1462087" y="5870575"/>
            <a:ext cx="787401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p19"/>
          <p:cNvSpPr txBox="1"/>
          <p:nvPr/>
        </p:nvSpPr>
        <p:spPr>
          <a:xfrm>
            <a:off x="781050" y="5819774"/>
            <a:ext cx="6098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9"/>
          <p:cNvSpPr/>
          <p:nvPr/>
        </p:nvSpPr>
        <p:spPr>
          <a:xfrm>
            <a:off x="1471612" y="6207125"/>
            <a:ext cx="830264" cy="214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855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9"/>
          <p:cNvSpPr txBox="1"/>
          <p:nvPr/>
        </p:nvSpPr>
        <p:spPr>
          <a:xfrm>
            <a:off x="781050" y="614838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19"/>
          <p:cNvCxnSpPr/>
          <p:nvPr/>
        </p:nvCxnSpPr>
        <p:spPr>
          <a:xfrm>
            <a:off x="1352550" y="6526212"/>
            <a:ext cx="955675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5" name="Google Shape;625;p19"/>
          <p:cNvSpPr txBox="1"/>
          <p:nvPr/>
        </p:nvSpPr>
        <p:spPr>
          <a:xfrm>
            <a:off x="781050" y="6473824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9"/>
          <p:cNvSpPr txBox="1"/>
          <p:nvPr/>
        </p:nvSpPr>
        <p:spPr>
          <a:xfrm>
            <a:off x="2309812" y="6659562"/>
            <a:ext cx="347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9"/>
          <p:cNvSpPr txBox="1"/>
          <p:nvPr/>
        </p:nvSpPr>
        <p:spPr>
          <a:xfrm>
            <a:off x="2384425" y="3832224"/>
            <a:ext cx="30905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-4174" y="2344559"/>
            <a:ext cx="9152348" cy="216888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2789701" y="2281608"/>
            <a:ext cx="4919695" cy="1499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0328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ЧАСТЬ I</a:t>
            </a:r>
            <a:endParaRPr b="1" i="0" sz="7000" u="none" cap="none" strike="noStrike">
              <a:solidFill>
                <a:srgbClr val="F4F4F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0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 txBox="1"/>
          <p:nvPr>
            <p:ph idx="4294967295" type="title"/>
          </p:nvPr>
        </p:nvSpPr>
        <p:spPr>
          <a:xfrm>
            <a:off x="0" y="185737"/>
            <a:ext cx="884555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Височные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 txBox="1"/>
          <p:nvPr>
            <p:ph idx="4294967295" type="body"/>
          </p:nvPr>
        </p:nvSpPr>
        <p:spPr>
          <a:xfrm>
            <a:off x="4483100" y="1679575"/>
            <a:ext cx="449580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Боковая стенка и часть основания полости черепа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Чешуйчатая часть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Обвит чешуйчатым швом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Скуловой отросток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Нижнечелюстная ямка</a:t>
            </a:r>
            <a:endParaRPr sz="2400"/>
          </a:p>
          <a:p>
            <a:pPr indent="-139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Барабанная часть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Наружный слуховой проход</a:t>
            </a:r>
            <a:endParaRPr sz="2400"/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2400"/>
              <a:t>Шиловидный отросток</a:t>
            </a:r>
            <a:endParaRPr sz="2400"/>
          </a:p>
        </p:txBody>
      </p:sp>
      <p:pic>
        <p:nvPicPr>
          <p:cNvPr descr="sal25693_08_04a" id="635" name="Google Shape;6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350" y="2332023"/>
            <a:ext cx="2500326" cy="2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0"/>
          <p:cNvSpPr txBox="1"/>
          <p:nvPr/>
        </p:nvSpPr>
        <p:spPr>
          <a:xfrm>
            <a:off x="379412" y="2103437"/>
            <a:ext cx="3727451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 txBox="1"/>
          <p:nvPr/>
        </p:nvSpPr>
        <p:spPr>
          <a:xfrm>
            <a:off x="93662" y="27082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 txBox="1"/>
          <p:nvPr/>
        </p:nvSpPr>
        <p:spPr>
          <a:xfrm>
            <a:off x="3741737" y="255904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 txBox="1"/>
          <p:nvPr/>
        </p:nvSpPr>
        <p:spPr>
          <a:xfrm>
            <a:off x="93662" y="310673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 txBox="1"/>
          <p:nvPr/>
        </p:nvSpPr>
        <p:spPr>
          <a:xfrm>
            <a:off x="93662" y="3233737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 txBox="1"/>
          <p:nvPr/>
        </p:nvSpPr>
        <p:spPr>
          <a:xfrm>
            <a:off x="93662" y="3690937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 txBox="1"/>
          <p:nvPr/>
        </p:nvSpPr>
        <p:spPr>
          <a:xfrm>
            <a:off x="93662" y="3819524"/>
            <a:ext cx="707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 txBox="1"/>
          <p:nvPr/>
        </p:nvSpPr>
        <p:spPr>
          <a:xfrm>
            <a:off x="93662" y="3925887"/>
            <a:ext cx="9317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 txBox="1"/>
          <p:nvPr/>
        </p:nvSpPr>
        <p:spPr>
          <a:xfrm>
            <a:off x="3741737" y="4310062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 txBox="1"/>
          <p:nvPr/>
        </p:nvSpPr>
        <p:spPr>
          <a:xfrm>
            <a:off x="3741737" y="2701924"/>
            <a:ext cx="5448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 txBox="1"/>
          <p:nvPr/>
        </p:nvSpPr>
        <p:spPr>
          <a:xfrm>
            <a:off x="3741737" y="2384424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 txBox="1"/>
          <p:nvPr/>
        </p:nvSpPr>
        <p:spPr>
          <a:xfrm>
            <a:off x="3741737" y="3086099"/>
            <a:ext cx="5206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 txBox="1"/>
          <p:nvPr/>
        </p:nvSpPr>
        <p:spPr>
          <a:xfrm>
            <a:off x="3741737" y="3448049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 txBox="1"/>
          <p:nvPr/>
        </p:nvSpPr>
        <p:spPr>
          <a:xfrm>
            <a:off x="3741737" y="3322637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 txBox="1"/>
          <p:nvPr/>
        </p:nvSpPr>
        <p:spPr>
          <a:xfrm>
            <a:off x="3741737" y="3751262"/>
            <a:ext cx="7324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 txBox="1"/>
          <p:nvPr/>
        </p:nvSpPr>
        <p:spPr>
          <a:xfrm>
            <a:off x="3741737" y="3897312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 txBox="1"/>
          <p:nvPr/>
        </p:nvSpPr>
        <p:spPr>
          <a:xfrm>
            <a:off x="3741737" y="4160837"/>
            <a:ext cx="66345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 txBox="1"/>
          <p:nvPr/>
        </p:nvSpPr>
        <p:spPr>
          <a:xfrm>
            <a:off x="3741737" y="3611562"/>
            <a:ext cx="9569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Zygomaticofacial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 txBox="1"/>
          <p:nvPr/>
        </p:nvSpPr>
        <p:spPr>
          <a:xfrm>
            <a:off x="3741737" y="403066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 txBox="1"/>
          <p:nvPr/>
        </p:nvSpPr>
        <p:spPr>
          <a:xfrm>
            <a:off x="3741737" y="4448174"/>
            <a:ext cx="5758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 txBox="1"/>
          <p:nvPr/>
        </p:nvSpPr>
        <p:spPr>
          <a:xfrm>
            <a:off x="93662" y="33639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20"/>
          <p:cNvCxnSpPr/>
          <p:nvPr/>
        </p:nvCxnSpPr>
        <p:spPr>
          <a:xfrm>
            <a:off x="771525" y="3411537"/>
            <a:ext cx="3254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20"/>
          <p:cNvSpPr txBox="1"/>
          <p:nvPr/>
        </p:nvSpPr>
        <p:spPr>
          <a:xfrm>
            <a:off x="93662" y="3565524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 txBox="1"/>
          <p:nvPr/>
        </p:nvSpPr>
        <p:spPr>
          <a:xfrm>
            <a:off x="93662" y="4433887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 txBox="1"/>
          <p:nvPr/>
        </p:nvSpPr>
        <p:spPr>
          <a:xfrm>
            <a:off x="93662" y="4264024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 txBox="1"/>
          <p:nvPr/>
        </p:nvSpPr>
        <p:spPr>
          <a:xfrm>
            <a:off x="93662" y="4106862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20"/>
          <p:cNvCxnSpPr/>
          <p:nvPr/>
        </p:nvCxnSpPr>
        <p:spPr>
          <a:xfrm flipH="1">
            <a:off x="2622550" y="2598737"/>
            <a:ext cx="1092200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20"/>
          <p:cNvCxnSpPr/>
          <p:nvPr/>
        </p:nvCxnSpPr>
        <p:spPr>
          <a:xfrm flipH="1">
            <a:off x="2214562" y="2741612"/>
            <a:ext cx="1500188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4" name="Google Shape;664;p20"/>
          <p:cNvCxnSpPr/>
          <p:nvPr/>
        </p:nvCxnSpPr>
        <p:spPr>
          <a:xfrm rot="10800000">
            <a:off x="2171699" y="2428874"/>
            <a:ext cx="1543052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5" name="Google Shape;665;p20"/>
          <p:cNvSpPr/>
          <p:nvPr/>
        </p:nvSpPr>
        <p:spPr>
          <a:xfrm>
            <a:off x="2844800" y="3127375"/>
            <a:ext cx="869950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6" name="Google Shape;666;p20"/>
          <p:cNvCxnSpPr/>
          <p:nvPr/>
        </p:nvCxnSpPr>
        <p:spPr>
          <a:xfrm>
            <a:off x="2913062" y="3489325"/>
            <a:ext cx="80168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20"/>
          <p:cNvCxnSpPr/>
          <p:nvPr/>
        </p:nvCxnSpPr>
        <p:spPr>
          <a:xfrm>
            <a:off x="3228975" y="3365500"/>
            <a:ext cx="485776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8" name="Google Shape;668;p20"/>
          <p:cNvCxnSpPr/>
          <p:nvPr/>
        </p:nvCxnSpPr>
        <p:spPr>
          <a:xfrm>
            <a:off x="3105150" y="3794125"/>
            <a:ext cx="609601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9" name="Google Shape;669;p20"/>
          <p:cNvSpPr/>
          <p:nvPr/>
        </p:nvSpPr>
        <p:spPr>
          <a:xfrm>
            <a:off x="2755900" y="3781425"/>
            <a:ext cx="958851" cy="1555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2871787" y="3651250"/>
            <a:ext cx="842963" cy="841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3228975" y="3976687"/>
            <a:ext cx="485776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p20"/>
          <p:cNvCxnSpPr/>
          <p:nvPr/>
        </p:nvCxnSpPr>
        <p:spPr>
          <a:xfrm>
            <a:off x="3344862" y="4351337"/>
            <a:ext cx="369889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3" name="Google Shape;673;p20"/>
          <p:cNvCxnSpPr/>
          <p:nvPr/>
        </p:nvCxnSpPr>
        <p:spPr>
          <a:xfrm>
            <a:off x="3201987" y="4484687"/>
            <a:ext cx="512763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" name="Google Shape;674;p20"/>
          <p:cNvCxnSpPr/>
          <p:nvPr/>
        </p:nvCxnSpPr>
        <p:spPr>
          <a:xfrm>
            <a:off x="749300" y="2757487"/>
            <a:ext cx="55245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5" name="Google Shape;675;p20"/>
          <p:cNvCxnSpPr/>
          <p:nvPr/>
        </p:nvCxnSpPr>
        <p:spPr>
          <a:xfrm>
            <a:off x="804862" y="3735387"/>
            <a:ext cx="120650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20"/>
          <p:cNvCxnSpPr/>
          <p:nvPr/>
        </p:nvCxnSpPr>
        <p:spPr>
          <a:xfrm>
            <a:off x="833437" y="3151187"/>
            <a:ext cx="24606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20"/>
          <p:cNvSpPr/>
          <p:nvPr/>
        </p:nvSpPr>
        <p:spPr>
          <a:xfrm>
            <a:off x="793750" y="3281362"/>
            <a:ext cx="1638300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20"/>
          <p:cNvCxnSpPr/>
          <p:nvPr/>
        </p:nvCxnSpPr>
        <p:spPr>
          <a:xfrm>
            <a:off x="868362" y="3609975"/>
            <a:ext cx="877889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20"/>
          <p:cNvCxnSpPr/>
          <p:nvPr/>
        </p:nvCxnSpPr>
        <p:spPr>
          <a:xfrm>
            <a:off x="896937" y="3859212"/>
            <a:ext cx="1527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20"/>
          <p:cNvSpPr/>
          <p:nvPr/>
        </p:nvSpPr>
        <p:spPr>
          <a:xfrm>
            <a:off x="904875" y="3959225"/>
            <a:ext cx="1343026" cy="517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>
            <a:off x="808037" y="4171950"/>
            <a:ext cx="1363664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49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20"/>
          <p:cNvCxnSpPr/>
          <p:nvPr/>
        </p:nvCxnSpPr>
        <p:spPr>
          <a:xfrm>
            <a:off x="1060450" y="3968750"/>
            <a:ext cx="1019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20"/>
          <p:cNvCxnSpPr/>
          <p:nvPr/>
        </p:nvCxnSpPr>
        <p:spPr>
          <a:xfrm rot="10800000">
            <a:off x="823912" y="4152900"/>
            <a:ext cx="116363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4" name="Google Shape;684;p20"/>
          <p:cNvCxnSpPr/>
          <p:nvPr/>
        </p:nvCxnSpPr>
        <p:spPr>
          <a:xfrm flipH="1">
            <a:off x="2312987" y="2741612"/>
            <a:ext cx="177801" cy="131764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5" name="Google Shape;685;p20"/>
          <p:cNvSpPr/>
          <p:nvPr/>
        </p:nvSpPr>
        <p:spPr>
          <a:xfrm>
            <a:off x="2635250" y="3851275"/>
            <a:ext cx="1079501" cy="3524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20"/>
          <p:cNvCxnSpPr/>
          <p:nvPr/>
        </p:nvCxnSpPr>
        <p:spPr>
          <a:xfrm rot="10800000">
            <a:off x="2622550" y="2597150"/>
            <a:ext cx="109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7" name="Google Shape;687;p20"/>
          <p:cNvCxnSpPr/>
          <p:nvPr/>
        </p:nvCxnSpPr>
        <p:spPr>
          <a:xfrm rot="10800000">
            <a:off x="2214562" y="2738437"/>
            <a:ext cx="15001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8" name="Google Shape;688;p20"/>
          <p:cNvCxnSpPr/>
          <p:nvPr/>
        </p:nvCxnSpPr>
        <p:spPr>
          <a:xfrm rot="10800000">
            <a:off x="2171699" y="2427287"/>
            <a:ext cx="154305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9" name="Google Shape;689;p20"/>
          <p:cNvSpPr/>
          <p:nvPr/>
        </p:nvSpPr>
        <p:spPr>
          <a:xfrm>
            <a:off x="2844800" y="3125787"/>
            <a:ext cx="869950" cy="2587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20"/>
          <p:cNvCxnSpPr/>
          <p:nvPr/>
        </p:nvCxnSpPr>
        <p:spPr>
          <a:xfrm>
            <a:off x="2913062" y="3487737"/>
            <a:ext cx="8016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1" name="Google Shape;691;p20"/>
          <p:cNvCxnSpPr/>
          <p:nvPr/>
        </p:nvCxnSpPr>
        <p:spPr>
          <a:xfrm>
            <a:off x="3228975" y="3362325"/>
            <a:ext cx="485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2" name="Google Shape;692;p20"/>
          <p:cNvCxnSpPr/>
          <p:nvPr/>
        </p:nvCxnSpPr>
        <p:spPr>
          <a:xfrm>
            <a:off x="3105150" y="3792537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3" name="Google Shape;693;p20"/>
          <p:cNvSpPr/>
          <p:nvPr/>
        </p:nvSpPr>
        <p:spPr>
          <a:xfrm>
            <a:off x="2755900" y="3779837"/>
            <a:ext cx="958851" cy="1539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2871787" y="3648075"/>
            <a:ext cx="842963" cy="857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3228975" y="3975100"/>
            <a:ext cx="485776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20"/>
          <p:cNvCxnSpPr/>
          <p:nvPr/>
        </p:nvCxnSpPr>
        <p:spPr>
          <a:xfrm>
            <a:off x="3344862" y="4348162"/>
            <a:ext cx="369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20"/>
          <p:cNvCxnSpPr/>
          <p:nvPr/>
        </p:nvCxnSpPr>
        <p:spPr>
          <a:xfrm>
            <a:off x="3201987" y="4483100"/>
            <a:ext cx="512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20"/>
          <p:cNvCxnSpPr/>
          <p:nvPr/>
        </p:nvCxnSpPr>
        <p:spPr>
          <a:xfrm>
            <a:off x="749300" y="2754312"/>
            <a:ext cx="5524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9" name="Google Shape;699;p20"/>
          <p:cNvCxnSpPr/>
          <p:nvPr/>
        </p:nvCxnSpPr>
        <p:spPr>
          <a:xfrm>
            <a:off x="833437" y="3149600"/>
            <a:ext cx="2460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0" name="Google Shape;700;p20"/>
          <p:cNvCxnSpPr/>
          <p:nvPr/>
        </p:nvCxnSpPr>
        <p:spPr>
          <a:xfrm>
            <a:off x="796925" y="3733800"/>
            <a:ext cx="12144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1" name="Google Shape;701;p20"/>
          <p:cNvCxnSpPr/>
          <p:nvPr/>
        </p:nvCxnSpPr>
        <p:spPr>
          <a:xfrm>
            <a:off x="771525" y="3416300"/>
            <a:ext cx="3254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2" name="Google Shape;702;p20"/>
          <p:cNvSpPr/>
          <p:nvPr/>
        </p:nvSpPr>
        <p:spPr>
          <a:xfrm>
            <a:off x="793750" y="3279775"/>
            <a:ext cx="1638300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p20"/>
          <p:cNvCxnSpPr/>
          <p:nvPr/>
        </p:nvCxnSpPr>
        <p:spPr>
          <a:xfrm>
            <a:off x="868362" y="3606800"/>
            <a:ext cx="877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" name="Google Shape;704;p20"/>
          <p:cNvCxnSpPr/>
          <p:nvPr/>
        </p:nvCxnSpPr>
        <p:spPr>
          <a:xfrm>
            <a:off x="896937" y="3857625"/>
            <a:ext cx="15271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5" name="Google Shape;705;p20"/>
          <p:cNvSpPr/>
          <p:nvPr/>
        </p:nvSpPr>
        <p:spPr>
          <a:xfrm>
            <a:off x="906462" y="3959225"/>
            <a:ext cx="1339851" cy="5191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575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800100" y="4168775"/>
            <a:ext cx="1371600" cy="1412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7" name="Google Shape;707;p20"/>
          <p:cNvCxnSpPr/>
          <p:nvPr/>
        </p:nvCxnSpPr>
        <p:spPr>
          <a:xfrm>
            <a:off x="1063625" y="3970337"/>
            <a:ext cx="10207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p20"/>
          <p:cNvCxnSpPr/>
          <p:nvPr/>
        </p:nvCxnSpPr>
        <p:spPr>
          <a:xfrm flipH="1">
            <a:off x="823912" y="4151312"/>
            <a:ext cx="11636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20"/>
          <p:cNvCxnSpPr/>
          <p:nvPr/>
        </p:nvCxnSpPr>
        <p:spPr>
          <a:xfrm flipH="1">
            <a:off x="2312987" y="2738437"/>
            <a:ext cx="177801" cy="1333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0" name="Google Shape;710;p20"/>
          <p:cNvSpPr/>
          <p:nvPr/>
        </p:nvSpPr>
        <p:spPr>
          <a:xfrm>
            <a:off x="2635250" y="3849687"/>
            <a:ext cx="1079501" cy="3508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 txBox="1"/>
          <p:nvPr/>
        </p:nvSpPr>
        <p:spPr>
          <a:xfrm>
            <a:off x="1979612" y="4676774"/>
            <a:ext cx="7537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Right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1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1"/>
          <p:cNvSpPr txBox="1"/>
          <p:nvPr>
            <p:ph idx="4294967295" type="title"/>
          </p:nvPr>
        </p:nvSpPr>
        <p:spPr>
          <a:xfrm>
            <a:off x="382587" y="185737"/>
            <a:ext cx="8399463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Височные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1"/>
          <p:cNvSpPr txBox="1"/>
          <p:nvPr>
            <p:ph idx="4294967295" type="body"/>
          </p:nvPr>
        </p:nvSpPr>
        <p:spPr>
          <a:xfrm>
            <a:off x="4314825" y="1530350"/>
            <a:ext cx="4713288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/>
              <a:t>Сосцевидная часть</a:t>
            </a:r>
            <a:endParaRPr/>
          </a:p>
          <a:p>
            <a:pPr indent="-304800" lvl="2" marL="1219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 sz="2800"/>
              <a:t>Сосцевидный отросток</a:t>
            </a:r>
            <a:endParaRPr/>
          </a:p>
          <a:p>
            <a:pPr indent="-304800" lvl="2" marL="1219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 sz="2800"/>
              <a:t>Мастоидит от ушной инфекции</a:t>
            </a:r>
            <a:endParaRPr/>
          </a:p>
          <a:p>
            <a:pPr indent="-304800" lvl="2" marL="1219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 sz="2800"/>
              <a:t>Выемка сосцевидного отростка</a:t>
            </a:r>
            <a:endParaRPr/>
          </a:p>
          <a:p>
            <a:pPr indent="-304800" lvl="2" marL="1219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 sz="2800"/>
              <a:t>Шилососцевидное отверстие</a:t>
            </a:r>
            <a:endParaRPr b="0" sz="2800"/>
          </a:p>
          <a:p>
            <a:pPr indent="-304800" lvl="2" marL="1219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 sz="2800"/>
              <a:t>Сосцевидное отверстие</a:t>
            </a:r>
            <a:endParaRPr b="0" sz="2800"/>
          </a:p>
        </p:txBody>
      </p:sp>
      <p:pic>
        <p:nvPicPr>
          <p:cNvPr descr="sal25693_08_04a" id="719" name="Google Shape;7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350" y="2332037"/>
            <a:ext cx="2500313" cy="23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1"/>
          <p:cNvSpPr txBox="1"/>
          <p:nvPr/>
        </p:nvSpPr>
        <p:spPr>
          <a:xfrm>
            <a:off x="768350" y="2070099"/>
            <a:ext cx="3727450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1"/>
          <p:cNvSpPr txBox="1"/>
          <p:nvPr/>
        </p:nvSpPr>
        <p:spPr>
          <a:xfrm>
            <a:off x="93662" y="2708274"/>
            <a:ext cx="64761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1"/>
          <p:cNvSpPr txBox="1"/>
          <p:nvPr/>
        </p:nvSpPr>
        <p:spPr>
          <a:xfrm>
            <a:off x="3741737" y="2559049"/>
            <a:ext cx="621965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1"/>
          <p:cNvSpPr txBox="1"/>
          <p:nvPr/>
        </p:nvSpPr>
        <p:spPr>
          <a:xfrm>
            <a:off x="93662" y="3106737"/>
            <a:ext cx="83356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1"/>
          <p:cNvSpPr txBox="1"/>
          <p:nvPr/>
        </p:nvSpPr>
        <p:spPr>
          <a:xfrm>
            <a:off x="93662" y="3233737"/>
            <a:ext cx="7421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1"/>
          <p:cNvSpPr txBox="1"/>
          <p:nvPr/>
        </p:nvSpPr>
        <p:spPr>
          <a:xfrm>
            <a:off x="93662" y="3690937"/>
            <a:ext cx="737381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1"/>
          <p:cNvSpPr txBox="1"/>
          <p:nvPr/>
        </p:nvSpPr>
        <p:spPr>
          <a:xfrm>
            <a:off x="93662" y="3819524"/>
            <a:ext cx="93936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1"/>
          <p:cNvSpPr txBox="1"/>
          <p:nvPr/>
        </p:nvSpPr>
        <p:spPr>
          <a:xfrm>
            <a:off x="93662" y="3925887"/>
            <a:ext cx="124393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1"/>
          <p:cNvSpPr txBox="1"/>
          <p:nvPr/>
        </p:nvSpPr>
        <p:spPr>
          <a:xfrm>
            <a:off x="3741737" y="4310062"/>
            <a:ext cx="4456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1"/>
          <p:cNvSpPr txBox="1"/>
          <p:nvPr/>
        </p:nvSpPr>
        <p:spPr>
          <a:xfrm>
            <a:off x="3741737" y="2701924"/>
            <a:ext cx="72776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1"/>
          <p:cNvSpPr txBox="1"/>
          <p:nvPr/>
        </p:nvSpPr>
        <p:spPr>
          <a:xfrm>
            <a:off x="3741737" y="2384424"/>
            <a:ext cx="730969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1"/>
          <p:cNvSpPr txBox="1"/>
          <p:nvPr/>
        </p:nvSpPr>
        <p:spPr>
          <a:xfrm>
            <a:off x="3741737" y="3086099"/>
            <a:ext cx="68448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1"/>
          <p:cNvSpPr txBox="1"/>
          <p:nvPr/>
        </p:nvSpPr>
        <p:spPr>
          <a:xfrm>
            <a:off x="3741737" y="3448049"/>
            <a:ext cx="698909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1"/>
          <p:cNvSpPr txBox="1"/>
          <p:nvPr/>
        </p:nvSpPr>
        <p:spPr>
          <a:xfrm>
            <a:off x="3741737" y="3322637"/>
            <a:ext cx="549831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1"/>
          <p:cNvSpPr txBox="1"/>
          <p:nvPr/>
        </p:nvSpPr>
        <p:spPr>
          <a:xfrm>
            <a:off x="3741737" y="3751262"/>
            <a:ext cx="7324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1"/>
          <p:cNvSpPr txBox="1"/>
          <p:nvPr/>
        </p:nvSpPr>
        <p:spPr>
          <a:xfrm>
            <a:off x="3741737" y="3897312"/>
            <a:ext cx="788677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1"/>
          <p:cNvSpPr txBox="1"/>
          <p:nvPr/>
        </p:nvSpPr>
        <p:spPr>
          <a:xfrm>
            <a:off x="3741737" y="4160837"/>
            <a:ext cx="88806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1"/>
          <p:cNvSpPr txBox="1"/>
          <p:nvPr/>
        </p:nvSpPr>
        <p:spPr>
          <a:xfrm>
            <a:off x="3741737" y="3611562"/>
            <a:ext cx="9569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Zygomaticofacial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1"/>
          <p:cNvSpPr txBox="1"/>
          <p:nvPr/>
        </p:nvSpPr>
        <p:spPr>
          <a:xfrm>
            <a:off x="3741737" y="4030662"/>
            <a:ext cx="344646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1"/>
          <p:cNvSpPr txBox="1"/>
          <p:nvPr/>
        </p:nvSpPr>
        <p:spPr>
          <a:xfrm>
            <a:off x="3741737" y="4448174"/>
            <a:ext cx="75982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1"/>
          <p:cNvSpPr txBox="1"/>
          <p:nvPr/>
        </p:nvSpPr>
        <p:spPr>
          <a:xfrm>
            <a:off x="93662" y="3363912"/>
            <a:ext cx="710131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1" name="Google Shape;741;p21"/>
          <p:cNvCxnSpPr/>
          <p:nvPr/>
        </p:nvCxnSpPr>
        <p:spPr>
          <a:xfrm>
            <a:off x="771525" y="3411537"/>
            <a:ext cx="3254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2" name="Google Shape;742;p21"/>
          <p:cNvSpPr txBox="1"/>
          <p:nvPr/>
        </p:nvSpPr>
        <p:spPr>
          <a:xfrm>
            <a:off x="93662" y="3565524"/>
            <a:ext cx="86882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1"/>
          <p:cNvSpPr txBox="1"/>
          <p:nvPr/>
        </p:nvSpPr>
        <p:spPr>
          <a:xfrm>
            <a:off x="93662" y="4433887"/>
            <a:ext cx="966611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1"/>
          <p:cNvSpPr txBox="1"/>
          <p:nvPr/>
        </p:nvSpPr>
        <p:spPr>
          <a:xfrm>
            <a:off x="93662" y="4264024"/>
            <a:ext cx="767839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1"/>
          <p:cNvSpPr txBox="1"/>
          <p:nvPr/>
        </p:nvSpPr>
        <p:spPr>
          <a:xfrm>
            <a:off x="93662" y="4106862"/>
            <a:ext cx="812723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p21"/>
          <p:cNvCxnSpPr/>
          <p:nvPr/>
        </p:nvCxnSpPr>
        <p:spPr>
          <a:xfrm flipH="1">
            <a:off x="2622550" y="2598737"/>
            <a:ext cx="1092200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7" name="Google Shape;747;p21"/>
          <p:cNvCxnSpPr/>
          <p:nvPr/>
        </p:nvCxnSpPr>
        <p:spPr>
          <a:xfrm flipH="1">
            <a:off x="2214562" y="2741612"/>
            <a:ext cx="1500188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8" name="Google Shape;748;p21"/>
          <p:cNvCxnSpPr/>
          <p:nvPr/>
        </p:nvCxnSpPr>
        <p:spPr>
          <a:xfrm rot="10800000">
            <a:off x="2171699" y="2428874"/>
            <a:ext cx="1543052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9" name="Google Shape;749;p21"/>
          <p:cNvSpPr/>
          <p:nvPr/>
        </p:nvSpPr>
        <p:spPr>
          <a:xfrm>
            <a:off x="2844800" y="3127375"/>
            <a:ext cx="869950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0" name="Google Shape;750;p21"/>
          <p:cNvCxnSpPr/>
          <p:nvPr/>
        </p:nvCxnSpPr>
        <p:spPr>
          <a:xfrm>
            <a:off x="2913062" y="3489325"/>
            <a:ext cx="80168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21"/>
          <p:cNvCxnSpPr/>
          <p:nvPr/>
        </p:nvCxnSpPr>
        <p:spPr>
          <a:xfrm>
            <a:off x="3228975" y="3365500"/>
            <a:ext cx="485776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21"/>
          <p:cNvCxnSpPr/>
          <p:nvPr/>
        </p:nvCxnSpPr>
        <p:spPr>
          <a:xfrm>
            <a:off x="3105150" y="3794125"/>
            <a:ext cx="609601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21"/>
          <p:cNvSpPr/>
          <p:nvPr/>
        </p:nvSpPr>
        <p:spPr>
          <a:xfrm>
            <a:off x="2755900" y="3781425"/>
            <a:ext cx="958851" cy="1555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1"/>
          <p:cNvSpPr/>
          <p:nvPr/>
        </p:nvSpPr>
        <p:spPr>
          <a:xfrm>
            <a:off x="2871787" y="3651250"/>
            <a:ext cx="842963" cy="841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1"/>
          <p:cNvSpPr/>
          <p:nvPr/>
        </p:nvSpPr>
        <p:spPr>
          <a:xfrm>
            <a:off x="3228975" y="3976687"/>
            <a:ext cx="485776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21"/>
          <p:cNvCxnSpPr/>
          <p:nvPr/>
        </p:nvCxnSpPr>
        <p:spPr>
          <a:xfrm>
            <a:off x="3344862" y="4351337"/>
            <a:ext cx="369889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7" name="Google Shape;757;p21"/>
          <p:cNvCxnSpPr/>
          <p:nvPr/>
        </p:nvCxnSpPr>
        <p:spPr>
          <a:xfrm>
            <a:off x="3201987" y="4484687"/>
            <a:ext cx="512763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21"/>
          <p:cNvCxnSpPr/>
          <p:nvPr/>
        </p:nvCxnSpPr>
        <p:spPr>
          <a:xfrm>
            <a:off x="749300" y="2757487"/>
            <a:ext cx="55245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21"/>
          <p:cNvCxnSpPr/>
          <p:nvPr/>
        </p:nvCxnSpPr>
        <p:spPr>
          <a:xfrm>
            <a:off x="804862" y="3735387"/>
            <a:ext cx="120650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21"/>
          <p:cNvCxnSpPr/>
          <p:nvPr/>
        </p:nvCxnSpPr>
        <p:spPr>
          <a:xfrm>
            <a:off x="833437" y="3151187"/>
            <a:ext cx="24606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1" name="Google Shape;761;p21"/>
          <p:cNvSpPr/>
          <p:nvPr/>
        </p:nvSpPr>
        <p:spPr>
          <a:xfrm>
            <a:off x="793750" y="3281362"/>
            <a:ext cx="1638300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21"/>
          <p:cNvCxnSpPr/>
          <p:nvPr/>
        </p:nvCxnSpPr>
        <p:spPr>
          <a:xfrm>
            <a:off x="868362" y="3609975"/>
            <a:ext cx="877889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3" name="Google Shape;763;p21"/>
          <p:cNvCxnSpPr/>
          <p:nvPr/>
        </p:nvCxnSpPr>
        <p:spPr>
          <a:xfrm>
            <a:off x="896937" y="3859212"/>
            <a:ext cx="1527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4" name="Google Shape;764;p21"/>
          <p:cNvSpPr/>
          <p:nvPr/>
        </p:nvSpPr>
        <p:spPr>
          <a:xfrm>
            <a:off x="904875" y="3959225"/>
            <a:ext cx="1343026" cy="517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1"/>
          <p:cNvSpPr/>
          <p:nvPr/>
        </p:nvSpPr>
        <p:spPr>
          <a:xfrm>
            <a:off x="808037" y="4171950"/>
            <a:ext cx="1363664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49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6" name="Google Shape;766;p21"/>
          <p:cNvCxnSpPr/>
          <p:nvPr/>
        </p:nvCxnSpPr>
        <p:spPr>
          <a:xfrm>
            <a:off x="1060450" y="3968750"/>
            <a:ext cx="1019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" name="Google Shape;767;p21"/>
          <p:cNvCxnSpPr/>
          <p:nvPr/>
        </p:nvCxnSpPr>
        <p:spPr>
          <a:xfrm rot="10800000">
            <a:off x="823912" y="4152900"/>
            <a:ext cx="116363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8" name="Google Shape;768;p21"/>
          <p:cNvCxnSpPr/>
          <p:nvPr/>
        </p:nvCxnSpPr>
        <p:spPr>
          <a:xfrm flipH="1">
            <a:off x="2312987" y="2741612"/>
            <a:ext cx="177801" cy="131764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9" name="Google Shape;769;p21"/>
          <p:cNvSpPr/>
          <p:nvPr/>
        </p:nvSpPr>
        <p:spPr>
          <a:xfrm>
            <a:off x="2635250" y="3851275"/>
            <a:ext cx="1079501" cy="3524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0" name="Google Shape;770;p21"/>
          <p:cNvCxnSpPr/>
          <p:nvPr/>
        </p:nvCxnSpPr>
        <p:spPr>
          <a:xfrm rot="10800000">
            <a:off x="2622550" y="2597150"/>
            <a:ext cx="109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21"/>
          <p:cNvCxnSpPr/>
          <p:nvPr/>
        </p:nvCxnSpPr>
        <p:spPr>
          <a:xfrm rot="10800000">
            <a:off x="2214562" y="2738437"/>
            <a:ext cx="15001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21"/>
          <p:cNvCxnSpPr/>
          <p:nvPr/>
        </p:nvCxnSpPr>
        <p:spPr>
          <a:xfrm rot="10800000">
            <a:off x="2171699" y="2427287"/>
            <a:ext cx="154305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3" name="Google Shape;773;p21"/>
          <p:cNvSpPr/>
          <p:nvPr/>
        </p:nvSpPr>
        <p:spPr>
          <a:xfrm>
            <a:off x="2844800" y="3125787"/>
            <a:ext cx="869950" cy="2587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4" name="Google Shape;774;p21"/>
          <p:cNvCxnSpPr/>
          <p:nvPr/>
        </p:nvCxnSpPr>
        <p:spPr>
          <a:xfrm>
            <a:off x="2913062" y="3487737"/>
            <a:ext cx="8016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21"/>
          <p:cNvCxnSpPr/>
          <p:nvPr/>
        </p:nvCxnSpPr>
        <p:spPr>
          <a:xfrm>
            <a:off x="3228975" y="3362325"/>
            <a:ext cx="485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21"/>
          <p:cNvCxnSpPr/>
          <p:nvPr/>
        </p:nvCxnSpPr>
        <p:spPr>
          <a:xfrm>
            <a:off x="3105150" y="3792537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7" name="Google Shape;777;p21"/>
          <p:cNvSpPr/>
          <p:nvPr/>
        </p:nvSpPr>
        <p:spPr>
          <a:xfrm>
            <a:off x="2755900" y="3779837"/>
            <a:ext cx="958851" cy="1539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1"/>
          <p:cNvSpPr/>
          <p:nvPr/>
        </p:nvSpPr>
        <p:spPr>
          <a:xfrm>
            <a:off x="2871787" y="3648075"/>
            <a:ext cx="842963" cy="857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1"/>
          <p:cNvSpPr/>
          <p:nvPr/>
        </p:nvSpPr>
        <p:spPr>
          <a:xfrm>
            <a:off x="3228975" y="3975100"/>
            <a:ext cx="485776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0" name="Google Shape;780;p21"/>
          <p:cNvCxnSpPr/>
          <p:nvPr/>
        </p:nvCxnSpPr>
        <p:spPr>
          <a:xfrm>
            <a:off x="3344862" y="4348162"/>
            <a:ext cx="369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1" name="Google Shape;781;p21"/>
          <p:cNvCxnSpPr/>
          <p:nvPr/>
        </p:nvCxnSpPr>
        <p:spPr>
          <a:xfrm>
            <a:off x="3201987" y="4483100"/>
            <a:ext cx="512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2" name="Google Shape;782;p21"/>
          <p:cNvCxnSpPr/>
          <p:nvPr/>
        </p:nvCxnSpPr>
        <p:spPr>
          <a:xfrm>
            <a:off x="749300" y="2754312"/>
            <a:ext cx="5524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3" name="Google Shape;783;p21"/>
          <p:cNvCxnSpPr/>
          <p:nvPr/>
        </p:nvCxnSpPr>
        <p:spPr>
          <a:xfrm>
            <a:off x="833437" y="3149600"/>
            <a:ext cx="2460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p21"/>
          <p:cNvCxnSpPr/>
          <p:nvPr/>
        </p:nvCxnSpPr>
        <p:spPr>
          <a:xfrm>
            <a:off x="796925" y="3733800"/>
            <a:ext cx="12144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21"/>
          <p:cNvCxnSpPr/>
          <p:nvPr/>
        </p:nvCxnSpPr>
        <p:spPr>
          <a:xfrm>
            <a:off x="771525" y="3416300"/>
            <a:ext cx="3254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6" name="Google Shape;786;p21"/>
          <p:cNvSpPr/>
          <p:nvPr/>
        </p:nvSpPr>
        <p:spPr>
          <a:xfrm>
            <a:off x="793750" y="3279775"/>
            <a:ext cx="1638300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7" name="Google Shape;787;p21"/>
          <p:cNvCxnSpPr/>
          <p:nvPr/>
        </p:nvCxnSpPr>
        <p:spPr>
          <a:xfrm>
            <a:off x="868362" y="3606800"/>
            <a:ext cx="877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8" name="Google Shape;788;p21"/>
          <p:cNvCxnSpPr/>
          <p:nvPr/>
        </p:nvCxnSpPr>
        <p:spPr>
          <a:xfrm>
            <a:off x="896937" y="3857625"/>
            <a:ext cx="15271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9" name="Google Shape;789;p21"/>
          <p:cNvSpPr/>
          <p:nvPr/>
        </p:nvSpPr>
        <p:spPr>
          <a:xfrm>
            <a:off x="906462" y="3959225"/>
            <a:ext cx="1339851" cy="5191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575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1"/>
          <p:cNvSpPr/>
          <p:nvPr/>
        </p:nvSpPr>
        <p:spPr>
          <a:xfrm>
            <a:off x="800100" y="4168775"/>
            <a:ext cx="1371600" cy="1412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21"/>
          <p:cNvCxnSpPr/>
          <p:nvPr/>
        </p:nvCxnSpPr>
        <p:spPr>
          <a:xfrm>
            <a:off x="1063625" y="3970337"/>
            <a:ext cx="10207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2" name="Google Shape;792;p21"/>
          <p:cNvCxnSpPr/>
          <p:nvPr/>
        </p:nvCxnSpPr>
        <p:spPr>
          <a:xfrm flipH="1">
            <a:off x="823912" y="4151312"/>
            <a:ext cx="11636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3" name="Google Shape;793;p21"/>
          <p:cNvCxnSpPr/>
          <p:nvPr/>
        </p:nvCxnSpPr>
        <p:spPr>
          <a:xfrm flipH="1">
            <a:off x="2312987" y="2738437"/>
            <a:ext cx="177801" cy="1333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4" name="Google Shape;794;p21"/>
          <p:cNvSpPr/>
          <p:nvPr/>
        </p:nvSpPr>
        <p:spPr>
          <a:xfrm>
            <a:off x="2635250" y="3849687"/>
            <a:ext cx="1079501" cy="3508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1"/>
          <p:cNvSpPr txBox="1"/>
          <p:nvPr/>
        </p:nvSpPr>
        <p:spPr>
          <a:xfrm>
            <a:off x="1979612" y="4676774"/>
            <a:ext cx="1001877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Right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2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2"/>
          <p:cNvSpPr txBox="1"/>
          <p:nvPr>
            <p:ph idx="4294967295" type="title"/>
          </p:nvPr>
        </p:nvSpPr>
        <p:spPr>
          <a:xfrm>
            <a:off x="-1" y="153987"/>
            <a:ext cx="9144002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Височные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2"/>
          <p:cNvSpPr txBox="1"/>
          <p:nvPr>
            <p:ph idx="4294967295" type="body"/>
          </p:nvPr>
        </p:nvSpPr>
        <p:spPr>
          <a:xfrm>
            <a:off x="4094162" y="1179512"/>
            <a:ext cx="4792664" cy="5499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ru-RU"/>
              <a:t>Каменистая часть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Часть основания черепа</a:t>
            </a:r>
            <a:endParaRPr b="0"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Отделяет среднюю от задней черепной ямки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Место для среднего и внутреннего уха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Рецепторы для слуха и чувства равновесия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Внутренний слуховой проход - отверстие для ЧМН VII (преддверно-улитковый нерв)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Сонный канал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lang="ru-RU"/>
              <a:t>Яремное отверстие</a:t>
            </a:r>
            <a:endParaRPr b="0"/>
          </a:p>
        </p:txBody>
      </p:sp>
      <p:pic>
        <p:nvPicPr>
          <p:cNvPr descr="sal25693_08_05b" id="803" name="Google Shape;8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662" y="1841500"/>
            <a:ext cx="2379663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22"/>
          <p:cNvSpPr txBox="1"/>
          <p:nvPr/>
        </p:nvSpPr>
        <p:spPr>
          <a:xfrm>
            <a:off x="485775" y="1666874"/>
            <a:ext cx="3622675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5" name="Google Shape;805;p22"/>
          <p:cNvCxnSpPr/>
          <p:nvPr/>
        </p:nvCxnSpPr>
        <p:spPr>
          <a:xfrm>
            <a:off x="2335212" y="3152775"/>
            <a:ext cx="1370014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6" name="Google Shape;806;p22"/>
          <p:cNvSpPr/>
          <p:nvPr/>
        </p:nvSpPr>
        <p:spPr>
          <a:xfrm>
            <a:off x="2290762" y="3011487"/>
            <a:ext cx="47626" cy="288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2"/>
          <p:cNvSpPr/>
          <p:nvPr/>
        </p:nvSpPr>
        <p:spPr>
          <a:xfrm>
            <a:off x="2359025" y="2211387"/>
            <a:ext cx="50801" cy="3905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8" name="Google Shape;808;p22"/>
          <p:cNvCxnSpPr/>
          <p:nvPr/>
        </p:nvCxnSpPr>
        <p:spPr>
          <a:xfrm>
            <a:off x="2408237" y="2401887"/>
            <a:ext cx="1296989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9" name="Google Shape;809;p22"/>
          <p:cNvCxnSpPr/>
          <p:nvPr/>
        </p:nvCxnSpPr>
        <p:spPr>
          <a:xfrm>
            <a:off x="2276475" y="2894012"/>
            <a:ext cx="142875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0" name="Google Shape;810;p22"/>
          <p:cNvCxnSpPr/>
          <p:nvPr/>
        </p:nvCxnSpPr>
        <p:spPr>
          <a:xfrm>
            <a:off x="2681287" y="2249487"/>
            <a:ext cx="1023939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1" name="Google Shape;811;p22"/>
          <p:cNvCxnSpPr/>
          <p:nvPr/>
        </p:nvCxnSpPr>
        <p:spPr>
          <a:xfrm>
            <a:off x="3030537" y="3441700"/>
            <a:ext cx="674688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2" name="Google Shape;812;p22"/>
          <p:cNvCxnSpPr/>
          <p:nvPr/>
        </p:nvCxnSpPr>
        <p:spPr>
          <a:xfrm flipH="1">
            <a:off x="2882899" y="3665537"/>
            <a:ext cx="82232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3" name="Google Shape;813;p22"/>
          <p:cNvCxnSpPr/>
          <p:nvPr/>
        </p:nvCxnSpPr>
        <p:spPr>
          <a:xfrm>
            <a:off x="3251200" y="3897312"/>
            <a:ext cx="454025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4" name="Google Shape;814;p22"/>
          <p:cNvCxnSpPr/>
          <p:nvPr/>
        </p:nvCxnSpPr>
        <p:spPr>
          <a:xfrm>
            <a:off x="2892425" y="4270375"/>
            <a:ext cx="812800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2"/>
          <p:cNvCxnSpPr/>
          <p:nvPr/>
        </p:nvCxnSpPr>
        <p:spPr>
          <a:xfrm>
            <a:off x="2292350" y="4081462"/>
            <a:ext cx="14128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22"/>
          <p:cNvCxnSpPr/>
          <p:nvPr/>
        </p:nvCxnSpPr>
        <p:spPr>
          <a:xfrm flipH="1">
            <a:off x="2063749" y="2417762"/>
            <a:ext cx="176214" cy="68263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7" name="Google Shape;817;p22"/>
          <p:cNvSpPr/>
          <p:nvPr/>
        </p:nvSpPr>
        <p:spPr>
          <a:xfrm>
            <a:off x="2287587" y="3009899"/>
            <a:ext cx="47626" cy="2873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2"/>
          <p:cNvSpPr/>
          <p:nvPr/>
        </p:nvSpPr>
        <p:spPr>
          <a:xfrm>
            <a:off x="2359024" y="2209800"/>
            <a:ext cx="49214" cy="3889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2"/>
          <p:cNvSpPr txBox="1"/>
          <p:nvPr/>
        </p:nvSpPr>
        <p:spPr>
          <a:xfrm>
            <a:off x="1714500" y="4967287"/>
            <a:ext cx="118126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Superior view of cranial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2"/>
          <p:cNvSpPr txBox="1"/>
          <p:nvPr/>
        </p:nvSpPr>
        <p:spPr>
          <a:xfrm>
            <a:off x="207962" y="2433637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2"/>
          <p:cNvSpPr txBox="1"/>
          <p:nvPr/>
        </p:nvSpPr>
        <p:spPr>
          <a:xfrm>
            <a:off x="207962" y="2300287"/>
            <a:ext cx="402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2" name="Google Shape;822;p22"/>
          <p:cNvCxnSpPr/>
          <p:nvPr/>
        </p:nvCxnSpPr>
        <p:spPr>
          <a:xfrm>
            <a:off x="666750" y="2352675"/>
            <a:ext cx="1625600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3" name="Google Shape;823;p22"/>
          <p:cNvCxnSpPr/>
          <p:nvPr/>
        </p:nvCxnSpPr>
        <p:spPr>
          <a:xfrm>
            <a:off x="974725" y="2490787"/>
            <a:ext cx="1273175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p22"/>
          <p:cNvCxnSpPr/>
          <p:nvPr/>
        </p:nvCxnSpPr>
        <p:spPr>
          <a:xfrm>
            <a:off x="974725" y="2487612"/>
            <a:ext cx="127317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Google Shape;825;p22"/>
          <p:cNvCxnSpPr/>
          <p:nvPr/>
        </p:nvCxnSpPr>
        <p:spPr>
          <a:xfrm>
            <a:off x="666749" y="2349499"/>
            <a:ext cx="16256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6" name="Google Shape;826;p22"/>
          <p:cNvSpPr txBox="1"/>
          <p:nvPr/>
        </p:nvSpPr>
        <p:spPr>
          <a:xfrm>
            <a:off x="207962" y="2012949"/>
            <a:ext cx="7915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Diploe (spongy bone)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Google Shape;827;p22"/>
          <p:cNvCxnSpPr/>
          <p:nvPr/>
        </p:nvCxnSpPr>
        <p:spPr>
          <a:xfrm>
            <a:off x="1049337" y="2071687"/>
            <a:ext cx="709613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p22"/>
          <p:cNvCxnSpPr/>
          <p:nvPr/>
        </p:nvCxnSpPr>
        <p:spPr>
          <a:xfrm>
            <a:off x="1049337" y="2068512"/>
            <a:ext cx="7096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22"/>
          <p:cNvCxnSpPr/>
          <p:nvPr/>
        </p:nvCxnSpPr>
        <p:spPr>
          <a:xfrm>
            <a:off x="2408237" y="2398712"/>
            <a:ext cx="12969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0" name="Google Shape;830;p22"/>
          <p:cNvSpPr txBox="1"/>
          <p:nvPr/>
        </p:nvSpPr>
        <p:spPr>
          <a:xfrm>
            <a:off x="3744912" y="2843212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" name="Google Shape;831;p22"/>
          <p:cNvCxnSpPr/>
          <p:nvPr/>
        </p:nvCxnSpPr>
        <p:spPr>
          <a:xfrm>
            <a:off x="2276475" y="2890837"/>
            <a:ext cx="14287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2" name="Google Shape;832;p22"/>
          <p:cNvSpPr txBox="1"/>
          <p:nvPr/>
        </p:nvSpPr>
        <p:spPr>
          <a:xfrm>
            <a:off x="3744912" y="3392487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3" name="Google Shape;833;p22"/>
          <p:cNvCxnSpPr/>
          <p:nvPr/>
        </p:nvCxnSpPr>
        <p:spPr>
          <a:xfrm>
            <a:off x="3030537" y="3438525"/>
            <a:ext cx="67468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4" name="Google Shape;834;p22"/>
          <p:cNvCxnSpPr/>
          <p:nvPr/>
        </p:nvCxnSpPr>
        <p:spPr>
          <a:xfrm flipH="1">
            <a:off x="2882899" y="3662362"/>
            <a:ext cx="8223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22"/>
          <p:cNvSpPr txBox="1"/>
          <p:nvPr/>
        </p:nvSpPr>
        <p:spPr>
          <a:xfrm>
            <a:off x="3744912" y="38512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Google Shape;836;p22"/>
          <p:cNvCxnSpPr/>
          <p:nvPr/>
        </p:nvCxnSpPr>
        <p:spPr>
          <a:xfrm>
            <a:off x="3251200" y="3894137"/>
            <a:ext cx="45402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7" name="Google Shape;837;p22"/>
          <p:cNvSpPr txBox="1"/>
          <p:nvPr/>
        </p:nvSpPr>
        <p:spPr>
          <a:xfrm>
            <a:off x="3744912" y="422116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22"/>
          <p:cNvCxnSpPr/>
          <p:nvPr/>
        </p:nvCxnSpPr>
        <p:spPr>
          <a:xfrm>
            <a:off x="2892425" y="4267200"/>
            <a:ext cx="81280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p22"/>
          <p:cNvSpPr txBox="1"/>
          <p:nvPr/>
        </p:nvSpPr>
        <p:spPr>
          <a:xfrm>
            <a:off x="3744912" y="3100387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0" name="Google Shape;840;p22"/>
          <p:cNvCxnSpPr/>
          <p:nvPr/>
        </p:nvCxnSpPr>
        <p:spPr>
          <a:xfrm>
            <a:off x="2335212" y="3151187"/>
            <a:ext cx="13700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1" name="Google Shape;841;p22"/>
          <p:cNvSpPr txBox="1"/>
          <p:nvPr/>
        </p:nvSpPr>
        <p:spPr>
          <a:xfrm>
            <a:off x="3744912" y="2193924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2" name="Google Shape;842;p22"/>
          <p:cNvCxnSpPr/>
          <p:nvPr/>
        </p:nvCxnSpPr>
        <p:spPr>
          <a:xfrm>
            <a:off x="2681287" y="2246312"/>
            <a:ext cx="102393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3" name="Google Shape;843;p22"/>
          <p:cNvSpPr txBox="1"/>
          <p:nvPr/>
        </p:nvSpPr>
        <p:spPr>
          <a:xfrm>
            <a:off x="207962" y="2941637"/>
            <a:ext cx="5292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4" name="Google Shape;844;p22"/>
          <p:cNvCxnSpPr/>
          <p:nvPr/>
        </p:nvCxnSpPr>
        <p:spPr>
          <a:xfrm>
            <a:off x="825500" y="2997200"/>
            <a:ext cx="1279525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5" name="Google Shape;845;p22"/>
          <p:cNvCxnSpPr/>
          <p:nvPr/>
        </p:nvCxnSpPr>
        <p:spPr>
          <a:xfrm>
            <a:off x="966787" y="3165475"/>
            <a:ext cx="1039813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6" name="Google Shape;846;p22"/>
          <p:cNvCxnSpPr/>
          <p:nvPr/>
        </p:nvCxnSpPr>
        <p:spPr>
          <a:xfrm>
            <a:off x="825500" y="3305175"/>
            <a:ext cx="1063625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7" name="Google Shape;847;p22"/>
          <p:cNvSpPr/>
          <p:nvPr/>
        </p:nvSpPr>
        <p:spPr>
          <a:xfrm>
            <a:off x="982662" y="3340100"/>
            <a:ext cx="800101" cy="1190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2"/>
          <p:cNvSpPr/>
          <p:nvPr/>
        </p:nvSpPr>
        <p:spPr>
          <a:xfrm>
            <a:off x="874712" y="3800474"/>
            <a:ext cx="1008063" cy="968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9" name="Google Shape;849;p22"/>
          <p:cNvCxnSpPr/>
          <p:nvPr/>
        </p:nvCxnSpPr>
        <p:spPr>
          <a:xfrm>
            <a:off x="874712" y="3597275"/>
            <a:ext cx="963614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0" name="Google Shape;850;p22"/>
          <p:cNvCxnSpPr/>
          <p:nvPr/>
        </p:nvCxnSpPr>
        <p:spPr>
          <a:xfrm>
            <a:off x="825500" y="2995612"/>
            <a:ext cx="127952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1" name="Google Shape;851;p22"/>
          <p:cNvSpPr/>
          <p:nvPr/>
        </p:nvSpPr>
        <p:spPr>
          <a:xfrm>
            <a:off x="874712" y="3797299"/>
            <a:ext cx="1008063" cy="968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 txBox="1"/>
          <p:nvPr/>
        </p:nvSpPr>
        <p:spPr>
          <a:xfrm>
            <a:off x="207962" y="3108324"/>
            <a:ext cx="71118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rotundum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3" name="Google Shape;853;p22"/>
          <p:cNvCxnSpPr/>
          <p:nvPr/>
        </p:nvCxnSpPr>
        <p:spPr>
          <a:xfrm>
            <a:off x="966787" y="3162300"/>
            <a:ext cx="10398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p22"/>
          <p:cNvSpPr txBox="1"/>
          <p:nvPr/>
        </p:nvSpPr>
        <p:spPr>
          <a:xfrm>
            <a:off x="207962" y="3246437"/>
            <a:ext cx="5505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5" name="Google Shape;855;p22"/>
          <p:cNvCxnSpPr/>
          <p:nvPr/>
        </p:nvCxnSpPr>
        <p:spPr>
          <a:xfrm>
            <a:off x="825500" y="3303587"/>
            <a:ext cx="106362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6" name="Google Shape;856;p22"/>
          <p:cNvSpPr txBox="1"/>
          <p:nvPr/>
        </p:nvSpPr>
        <p:spPr>
          <a:xfrm>
            <a:off x="207962" y="3397249"/>
            <a:ext cx="7155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2"/>
          <p:cNvSpPr/>
          <p:nvPr/>
        </p:nvSpPr>
        <p:spPr>
          <a:xfrm>
            <a:off x="982662" y="3336925"/>
            <a:ext cx="800101" cy="1190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8" name="Google Shape;858;p22"/>
          <p:cNvCxnSpPr/>
          <p:nvPr/>
        </p:nvCxnSpPr>
        <p:spPr>
          <a:xfrm>
            <a:off x="874712" y="3595687"/>
            <a:ext cx="9636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9" name="Google Shape;859;p22"/>
          <p:cNvSpPr txBox="1"/>
          <p:nvPr/>
        </p:nvSpPr>
        <p:spPr>
          <a:xfrm>
            <a:off x="3744912" y="4035424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0" name="Google Shape;860;p22"/>
          <p:cNvCxnSpPr/>
          <p:nvPr/>
        </p:nvCxnSpPr>
        <p:spPr>
          <a:xfrm>
            <a:off x="2292350" y="4078287"/>
            <a:ext cx="14128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1" name="Google Shape;861;p22"/>
          <p:cNvSpPr/>
          <p:nvPr/>
        </p:nvSpPr>
        <p:spPr>
          <a:xfrm>
            <a:off x="679450" y="3962400"/>
            <a:ext cx="923926" cy="1508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2" name="Google Shape;862;p22"/>
          <p:cNvCxnSpPr/>
          <p:nvPr/>
        </p:nvCxnSpPr>
        <p:spPr>
          <a:xfrm>
            <a:off x="1209675" y="4113212"/>
            <a:ext cx="234951" cy="9525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3" name="Google Shape;863;p22"/>
          <p:cNvSpPr txBox="1"/>
          <p:nvPr/>
        </p:nvSpPr>
        <p:spPr>
          <a:xfrm>
            <a:off x="207962" y="3836987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2"/>
          <p:cNvSpPr/>
          <p:nvPr/>
        </p:nvSpPr>
        <p:spPr>
          <a:xfrm>
            <a:off x="874712" y="3898900"/>
            <a:ext cx="1636713" cy="4826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412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2"/>
          <p:cNvSpPr/>
          <p:nvPr/>
        </p:nvSpPr>
        <p:spPr>
          <a:xfrm>
            <a:off x="933450" y="3897312"/>
            <a:ext cx="1577975" cy="4810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3772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2"/>
          <p:cNvSpPr txBox="1"/>
          <p:nvPr/>
        </p:nvSpPr>
        <p:spPr>
          <a:xfrm>
            <a:off x="207962" y="4327524"/>
            <a:ext cx="6817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2"/>
          <p:cNvSpPr/>
          <p:nvPr/>
        </p:nvSpPr>
        <p:spPr>
          <a:xfrm>
            <a:off x="679450" y="3960812"/>
            <a:ext cx="923926" cy="1492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22"/>
          <p:cNvCxnSpPr/>
          <p:nvPr/>
        </p:nvCxnSpPr>
        <p:spPr>
          <a:xfrm>
            <a:off x="1209675" y="4110037"/>
            <a:ext cx="234951" cy="968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9" name="Google Shape;869;p22"/>
          <p:cNvCxnSpPr/>
          <p:nvPr/>
        </p:nvCxnSpPr>
        <p:spPr>
          <a:xfrm flipH="1">
            <a:off x="2052637" y="2414587"/>
            <a:ext cx="187326" cy="730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0" name="Google Shape;870;p22"/>
          <p:cNvSpPr txBox="1"/>
          <p:nvPr/>
        </p:nvSpPr>
        <p:spPr>
          <a:xfrm>
            <a:off x="207962" y="3544887"/>
            <a:ext cx="639416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2"/>
          <p:cNvSpPr txBox="1"/>
          <p:nvPr/>
        </p:nvSpPr>
        <p:spPr>
          <a:xfrm>
            <a:off x="207962" y="4057649"/>
            <a:ext cx="499667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Groove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venous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2"/>
          <p:cNvSpPr txBox="1"/>
          <p:nvPr/>
        </p:nvSpPr>
        <p:spPr>
          <a:xfrm>
            <a:off x="3744912" y="3619499"/>
            <a:ext cx="575792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Petrous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2"/>
          <p:cNvSpPr txBox="1"/>
          <p:nvPr/>
        </p:nvSpPr>
        <p:spPr>
          <a:xfrm>
            <a:off x="3746500" y="2351087"/>
            <a:ext cx="605446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3"/>
          <p:cNvSpPr txBox="1"/>
          <p:nvPr>
            <p:ph idx="4294967295" type="title"/>
          </p:nvPr>
        </p:nvSpPr>
        <p:spPr>
          <a:xfrm>
            <a:off x="442912" y="61912"/>
            <a:ext cx="8229601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Височные кости</a:t>
            </a:r>
            <a:endParaRPr sz="3600"/>
          </a:p>
        </p:txBody>
      </p:sp>
      <p:pic>
        <p:nvPicPr>
          <p:cNvPr descr="sal25693_08_10" id="880" name="Google Shape;8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5637" y="985837"/>
            <a:ext cx="3775076" cy="55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23"/>
          <p:cNvSpPr txBox="1"/>
          <p:nvPr/>
        </p:nvSpPr>
        <p:spPr>
          <a:xfrm>
            <a:off x="1846262" y="2809875"/>
            <a:ext cx="76769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2" name="Google Shape;882;p23"/>
          <p:cNvCxnSpPr/>
          <p:nvPr/>
        </p:nvCxnSpPr>
        <p:spPr>
          <a:xfrm>
            <a:off x="2654300" y="2890837"/>
            <a:ext cx="120491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3" name="Google Shape;883;p23"/>
          <p:cNvSpPr txBox="1"/>
          <p:nvPr/>
        </p:nvSpPr>
        <p:spPr>
          <a:xfrm>
            <a:off x="1846262" y="3460750"/>
            <a:ext cx="101487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3"/>
          <p:cNvSpPr txBox="1"/>
          <p:nvPr/>
        </p:nvSpPr>
        <p:spPr>
          <a:xfrm>
            <a:off x="3816350" y="3946525"/>
            <a:ext cx="1106773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Lateral surface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3"/>
          <p:cNvSpPr txBox="1"/>
          <p:nvPr/>
        </p:nvSpPr>
        <p:spPr>
          <a:xfrm>
            <a:off x="3816350" y="6564312"/>
            <a:ext cx="109244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Medial surface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3"/>
          <p:cNvSpPr txBox="1"/>
          <p:nvPr/>
        </p:nvSpPr>
        <p:spPr>
          <a:xfrm>
            <a:off x="1846262" y="3619500"/>
            <a:ext cx="95844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23"/>
          <p:cNvCxnSpPr/>
          <p:nvPr/>
        </p:nvCxnSpPr>
        <p:spPr>
          <a:xfrm>
            <a:off x="2901950" y="3549650"/>
            <a:ext cx="1006475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8" name="Google Shape;888;p23"/>
          <p:cNvCxnSpPr/>
          <p:nvPr/>
        </p:nvCxnSpPr>
        <p:spPr>
          <a:xfrm>
            <a:off x="2835275" y="3713162"/>
            <a:ext cx="1374775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9" name="Google Shape;889;p23"/>
          <p:cNvSpPr txBox="1"/>
          <p:nvPr/>
        </p:nvSpPr>
        <p:spPr>
          <a:xfrm>
            <a:off x="1846262" y="4651375"/>
            <a:ext cx="108531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0" name="Google Shape;890;p23"/>
          <p:cNvCxnSpPr/>
          <p:nvPr/>
        </p:nvCxnSpPr>
        <p:spPr>
          <a:xfrm>
            <a:off x="2982912" y="4746625"/>
            <a:ext cx="59372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1" name="Google Shape;891;p23"/>
          <p:cNvCxnSpPr/>
          <p:nvPr/>
        </p:nvCxnSpPr>
        <p:spPr>
          <a:xfrm>
            <a:off x="2546350" y="5576887"/>
            <a:ext cx="604838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2" name="Google Shape;892;p23"/>
          <p:cNvSpPr txBox="1"/>
          <p:nvPr/>
        </p:nvSpPr>
        <p:spPr>
          <a:xfrm>
            <a:off x="1846262" y="6240462"/>
            <a:ext cx="95844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3" name="Google Shape;893;p23"/>
          <p:cNvCxnSpPr/>
          <p:nvPr/>
        </p:nvCxnSpPr>
        <p:spPr>
          <a:xfrm>
            <a:off x="2840037" y="6332537"/>
            <a:ext cx="166687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4" name="Google Shape;894;p23"/>
          <p:cNvCxnSpPr/>
          <p:nvPr/>
        </p:nvCxnSpPr>
        <p:spPr>
          <a:xfrm>
            <a:off x="4773612" y="3187700"/>
            <a:ext cx="122555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5" name="Google Shape;895;p23"/>
          <p:cNvCxnSpPr/>
          <p:nvPr/>
        </p:nvCxnSpPr>
        <p:spPr>
          <a:xfrm>
            <a:off x="5451474" y="2989262"/>
            <a:ext cx="54768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6" name="Google Shape;896;p23"/>
          <p:cNvSpPr/>
          <p:nvPr/>
        </p:nvSpPr>
        <p:spPr>
          <a:xfrm>
            <a:off x="4371975" y="3255962"/>
            <a:ext cx="1627188" cy="1317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0916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3"/>
          <p:cNvSpPr txBox="1"/>
          <p:nvPr/>
        </p:nvSpPr>
        <p:spPr>
          <a:xfrm>
            <a:off x="6049962" y="3614737"/>
            <a:ext cx="8713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Tympanic part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3"/>
          <p:cNvSpPr/>
          <p:nvPr/>
        </p:nvSpPr>
        <p:spPr>
          <a:xfrm>
            <a:off x="4433887" y="3462337"/>
            <a:ext cx="1565276" cy="2413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0493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3"/>
          <p:cNvSpPr txBox="1"/>
          <p:nvPr/>
        </p:nvSpPr>
        <p:spPr>
          <a:xfrm>
            <a:off x="6049962" y="2287587"/>
            <a:ext cx="93711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part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0" name="Google Shape;900;p23"/>
          <p:cNvCxnSpPr/>
          <p:nvPr/>
        </p:nvCxnSpPr>
        <p:spPr>
          <a:xfrm>
            <a:off x="4611687" y="2371725"/>
            <a:ext cx="139223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1" name="Google Shape;901;p23"/>
          <p:cNvSpPr txBox="1"/>
          <p:nvPr/>
        </p:nvSpPr>
        <p:spPr>
          <a:xfrm>
            <a:off x="6049962" y="2016125"/>
            <a:ext cx="108531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2" name="Google Shape;902;p23"/>
          <p:cNvCxnSpPr/>
          <p:nvPr/>
        </p:nvCxnSpPr>
        <p:spPr>
          <a:xfrm>
            <a:off x="5178425" y="2095500"/>
            <a:ext cx="82550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3" name="Google Shape;903;p23"/>
          <p:cNvSpPr txBox="1"/>
          <p:nvPr/>
        </p:nvSpPr>
        <p:spPr>
          <a:xfrm>
            <a:off x="6049962" y="2903537"/>
            <a:ext cx="117021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3"/>
          <p:cNvSpPr txBox="1"/>
          <p:nvPr/>
        </p:nvSpPr>
        <p:spPr>
          <a:xfrm>
            <a:off x="6049962" y="3105150"/>
            <a:ext cx="105710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3"/>
          <p:cNvSpPr txBox="1"/>
          <p:nvPr/>
        </p:nvSpPr>
        <p:spPr>
          <a:xfrm>
            <a:off x="6049962" y="6146800"/>
            <a:ext cx="101487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3"/>
          <p:cNvSpPr/>
          <p:nvPr/>
        </p:nvSpPr>
        <p:spPr>
          <a:xfrm>
            <a:off x="4916487" y="6030912"/>
            <a:ext cx="1082676" cy="182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543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7" name="Google Shape;907;p23"/>
          <p:cNvCxnSpPr/>
          <p:nvPr/>
        </p:nvCxnSpPr>
        <p:spPr>
          <a:xfrm>
            <a:off x="4325937" y="5113337"/>
            <a:ext cx="167322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8" name="Google Shape;908;p23"/>
          <p:cNvCxnSpPr/>
          <p:nvPr/>
        </p:nvCxnSpPr>
        <p:spPr>
          <a:xfrm>
            <a:off x="4387850" y="5781675"/>
            <a:ext cx="161131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9" name="Google Shape;909;p23"/>
          <p:cNvSpPr txBox="1"/>
          <p:nvPr/>
        </p:nvSpPr>
        <p:spPr>
          <a:xfrm>
            <a:off x="6049962" y="5041900"/>
            <a:ext cx="93711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part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0" name="Google Shape;910;p23"/>
          <p:cNvCxnSpPr/>
          <p:nvPr/>
        </p:nvCxnSpPr>
        <p:spPr>
          <a:xfrm>
            <a:off x="4591050" y="5495925"/>
            <a:ext cx="140811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1" name="Google Shape;911;p23"/>
          <p:cNvSpPr txBox="1"/>
          <p:nvPr/>
        </p:nvSpPr>
        <p:spPr>
          <a:xfrm>
            <a:off x="6049962" y="5429250"/>
            <a:ext cx="76074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Petrous part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"/>
          <p:cNvSpPr txBox="1"/>
          <p:nvPr/>
        </p:nvSpPr>
        <p:spPr>
          <a:xfrm>
            <a:off x="1846262" y="3295650"/>
            <a:ext cx="87342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3" name="Google Shape;913;p23"/>
          <p:cNvCxnSpPr/>
          <p:nvPr/>
        </p:nvCxnSpPr>
        <p:spPr>
          <a:xfrm>
            <a:off x="2757487" y="3384550"/>
            <a:ext cx="97313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4" name="Google Shape;914;p23"/>
          <p:cNvCxnSpPr/>
          <p:nvPr/>
        </p:nvCxnSpPr>
        <p:spPr>
          <a:xfrm>
            <a:off x="2651125" y="2889249"/>
            <a:ext cx="1206500" cy="1589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5" name="Google Shape;915;p23"/>
          <p:cNvCxnSpPr/>
          <p:nvPr/>
        </p:nvCxnSpPr>
        <p:spPr>
          <a:xfrm>
            <a:off x="2897187" y="3546475"/>
            <a:ext cx="1008064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6" name="Google Shape;916;p23"/>
          <p:cNvCxnSpPr/>
          <p:nvPr/>
        </p:nvCxnSpPr>
        <p:spPr>
          <a:xfrm>
            <a:off x="2830512" y="3711575"/>
            <a:ext cx="1377951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7" name="Google Shape;917;p23"/>
          <p:cNvCxnSpPr/>
          <p:nvPr/>
        </p:nvCxnSpPr>
        <p:spPr>
          <a:xfrm>
            <a:off x="2978150" y="4741862"/>
            <a:ext cx="593725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8" name="Google Shape;918;p23"/>
          <p:cNvCxnSpPr/>
          <p:nvPr/>
        </p:nvCxnSpPr>
        <p:spPr>
          <a:xfrm>
            <a:off x="2543175" y="5575300"/>
            <a:ext cx="604838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9" name="Google Shape;919;p23"/>
          <p:cNvCxnSpPr/>
          <p:nvPr/>
        </p:nvCxnSpPr>
        <p:spPr>
          <a:xfrm>
            <a:off x="2835275" y="6326187"/>
            <a:ext cx="1670051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0" name="Google Shape;920;p23"/>
          <p:cNvCxnSpPr/>
          <p:nvPr/>
        </p:nvCxnSpPr>
        <p:spPr>
          <a:xfrm>
            <a:off x="4772025" y="3186112"/>
            <a:ext cx="122396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1" name="Google Shape;921;p23"/>
          <p:cNvCxnSpPr/>
          <p:nvPr/>
        </p:nvCxnSpPr>
        <p:spPr>
          <a:xfrm>
            <a:off x="5448299" y="2982912"/>
            <a:ext cx="547689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2" name="Google Shape;922;p23"/>
          <p:cNvSpPr/>
          <p:nvPr/>
        </p:nvSpPr>
        <p:spPr>
          <a:xfrm>
            <a:off x="4370387" y="3252787"/>
            <a:ext cx="1625601" cy="1317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0948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3"/>
          <p:cNvSpPr/>
          <p:nvPr/>
        </p:nvSpPr>
        <p:spPr>
          <a:xfrm>
            <a:off x="4432300" y="3460750"/>
            <a:ext cx="1563688" cy="2397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0526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23"/>
          <p:cNvCxnSpPr/>
          <p:nvPr/>
        </p:nvCxnSpPr>
        <p:spPr>
          <a:xfrm>
            <a:off x="4610100" y="2365375"/>
            <a:ext cx="1390650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5" name="Google Shape;925;p23"/>
          <p:cNvCxnSpPr/>
          <p:nvPr/>
        </p:nvCxnSpPr>
        <p:spPr>
          <a:xfrm>
            <a:off x="5173662" y="2093912"/>
            <a:ext cx="827088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6" name="Google Shape;926;p23"/>
          <p:cNvSpPr/>
          <p:nvPr/>
        </p:nvSpPr>
        <p:spPr>
          <a:xfrm>
            <a:off x="4906962" y="6022975"/>
            <a:ext cx="1089026" cy="1873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699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7" name="Google Shape;927;p23"/>
          <p:cNvCxnSpPr/>
          <p:nvPr/>
        </p:nvCxnSpPr>
        <p:spPr>
          <a:xfrm>
            <a:off x="4321175" y="5110162"/>
            <a:ext cx="167481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8" name="Google Shape;928;p23"/>
          <p:cNvCxnSpPr/>
          <p:nvPr/>
        </p:nvCxnSpPr>
        <p:spPr>
          <a:xfrm>
            <a:off x="4386262" y="5776912"/>
            <a:ext cx="1609726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p23"/>
          <p:cNvCxnSpPr/>
          <p:nvPr/>
        </p:nvCxnSpPr>
        <p:spPr>
          <a:xfrm>
            <a:off x="4587875" y="5494337"/>
            <a:ext cx="1408113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p23"/>
          <p:cNvCxnSpPr/>
          <p:nvPr/>
        </p:nvCxnSpPr>
        <p:spPr>
          <a:xfrm>
            <a:off x="2754312" y="3382962"/>
            <a:ext cx="971551" cy="1588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1" name="Google Shape;931;p23"/>
          <p:cNvSpPr txBox="1"/>
          <p:nvPr/>
        </p:nvSpPr>
        <p:spPr>
          <a:xfrm>
            <a:off x="6049962" y="3309937"/>
            <a:ext cx="1099704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3"/>
          <p:cNvSpPr txBox="1"/>
          <p:nvPr/>
        </p:nvSpPr>
        <p:spPr>
          <a:xfrm>
            <a:off x="1846262" y="5487987"/>
            <a:ext cx="683110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3"/>
          <p:cNvSpPr txBox="1"/>
          <p:nvPr/>
        </p:nvSpPr>
        <p:spPr>
          <a:xfrm>
            <a:off x="2157412" y="762000"/>
            <a:ext cx="4810126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3"/>
          <p:cNvSpPr txBox="1"/>
          <p:nvPr/>
        </p:nvSpPr>
        <p:spPr>
          <a:xfrm>
            <a:off x="6049962" y="5710237"/>
            <a:ext cx="1057226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24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4"/>
          <p:cNvSpPr txBox="1"/>
          <p:nvPr>
            <p:ph idx="4294967295" type="title"/>
          </p:nvPr>
        </p:nvSpPr>
        <p:spPr>
          <a:xfrm>
            <a:off x="465137" y="-1"/>
            <a:ext cx="8229601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Затылочная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4"/>
          <p:cNvSpPr txBox="1"/>
          <p:nvPr>
            <p:ph idx="4294967295" type="body"/>
          </p:nvPr>
        </p:nvSpPr>
        <p:spPr>
          <a:xfrm>
            <a:off x="86953" y="988217"/>
            <a:ext cx="4486275" cy="560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540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Задняя часть и основание черепа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Foramen magnum держит спинной мозг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Базилярная часть, толстая срединная пластинка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Череп покоится на затылочных мыщелках атланта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Мыщелковый канал, позади каждого затылочного мыщелка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Подъязычный канал – через него проходит подъязычный нерв (ЧМН XII), иннервирующий мышцы языка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Наружный затылочный бугорок для затылочной связки</a:t>
            </a:r>
            <a:endParaRPr sz="1800"/>
          </a:p>
          <a:p>
            <a:pPr indent="-2540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ru-RU" sz="1800"/>
              <a:t>Верхние и нижние линии затылка отмечают  прикрепление мышц шеи</a:t>
            </a:r>
            <a:endParaRPr b="0" sz="1800"/>
          </a:p>
        </p:txBody>
      </p:sp>
      <p:pic>
        <p:nvPicPr>
          <p:cNvPr descr="sal25693_08_05a" id="942" name="Google Shape;9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9112" y="1789112"/>
            <a:ext cx="2238376" cy="3282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24"/>
          <p:cNvSpPr txBox="1"/>
          <p:nvPr/>
        </p:nvSpPr>
        <p:spPr>
          <a:xfrm>
            <a:off x="4749800" y="1543049"/>
            <a:ext cx="3949700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Google Shape;944;p24"/>
          <p:cNvCxnSpPr/>
          <p:nvPr/>
        </p:nvCxnSpPr>
        <p:spPr>
          <a:xfrm>
            <a:off x="7248525" y="3757612"/>
            <a:ext cx="39688" cy="857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5" name="Google Shape;945;p24"/>
          <p:cNvSpPr txBox="1"/>
          <p:nvPr/>
        </p:nvSpPr>
        <p:spPr>
          <a:xfrm>
            <a:off x="4533900" y="2381249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4"/>
          <p:cNvSpPr txBox="1"/>
          <p:nvPr/>
        </p:nvSpPr>
        <p:spPr>
          <a:xfrm>
            <a:off x="8193087" y="4443412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4"/>
          <p:cNvSpPr txBox="1"/>
          <p:nvPr/>
        </p:nvSpPr>
        <p:spPr>
          <a:xfrm>
            <a:off x="8193087" y="4132262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4"/>
          <p:cNvSpPr txBox="1"/>
          <p:nvPr/>
        </p:nvSpPr>
        <p:spPr>
          <a:xfrm>
            <a:off x="8193087" y="4267199"/>
            <a:ext cx="6223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4"/>
          <p:cNvSpPr txBox="1"/>
          <p:nvPr/>
        </p:nvSpPr>
        <p:spPr>
          <a:xfrm>
            <a:off x="8193087" y="4019549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4"/>
          <p:cNvSpPr txBox="1"/>
          <p:nvPr/>
        </p:nvSpPr>
        <p:spPr>
          <a:xfrm>
            <a:off x="8193087" y="3895724"/>
            <a:ext cx="8129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4"/>
          <p:cNvSpPr txBox="1"/>
          <p:nvPr/>
        </p:nvSpPr>
        <p:spPr>
          <a:xfrm>
            <a:off x="8193087" y="3768724"/>
            <a:ext cx="4954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4"/>
          <p:cNvSpPr txBox="1"/>
          <p:nvPr/>
        </p:nvSpPr>
        <p:spPr>
          <a:xfrm>
            <a:off x="8193087" y="2341562"/>
            <a:ext cx="7623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Intermaxillary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4"/>
          <p:cNvSpPr txBox="1"/>
          <p:nvPr/>
        </p:nvSpPr>
        <p:spPr>
          <a:xfrm>
            <a:off x="8193087" y="2601912"/>
            <a:ext cx="5081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4"/>
          <p:cNvSpPr txBox="1"/>
          <p:nvPr/>
        </p:nvSpPr>
        <p:spPr>
          <a:xfrm>
            <a:off x="8193087" y="2757487"/>
            <a:ext cx="9147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palatine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 txBox="1"/>
          <p:nvPr/>
        </p:nvSpPr>
        <p:spPr>
          <a:xfrm>
            <a:off x="8194675" y="2901949"/>
            <a:ext cx="8171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4"/>
          <p:cNvSpPr txBox="1"/>
          <p:nvPr/>
        </p:nvSpPr>
        <p:spPr>
          <a:xfrm>
            <a:off x="8194675" y="3041649"/>
            <a:ext cx="8299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4"/>
          <p:cNvSpPr txBox="1"/>
          <p:nvPr/>
        </p:nvSpPr>
        <p:spPr>
          <a:xfrm>
            <a:off x="8193087" y="3214687"/>
            <a:ext cx="5505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4"/>
          <p:cNvSpPr txBox="1"/>
          <p:nvPr/>
        </p:nvSpPr>
        <p:spPr>
          <a:xfrm>
            <a:off x="8189912" y="3349624"/>
            <a:ext cx="7155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4"/>
          <p:cNvSpPr txBox="1"/>
          <p:nvPr/>
        </p:nvSpPr>
        <p:spPr>
          <a:xfrm>
            <a:off x="8189912" y="3457574"/>
            <a:ext cx="6479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lacerum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4"/>
          <p:cNvSpPr txBox="1"/>
          <p:nvPr/>
        </p:nvSpPr>
        <p:spPr>
          <a:xfrm>
            <a:off x="4533900" y="2033587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4"/>
          <p:cNvSpPr txBox="1"/>
          <p:nvPr/>
        </p:nvSpPr>
        <p:spPr>
          <a:xfrm>
            <a:off x="4533900" y="3235324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4"/>
          <p:cNvSpPr txBox="1"/>
          <p:nvPr/>
        </p:nvSpPr>
        <p:spPr>
          <a:xfrm>
            <a:off x="4533900" y="2641599"/>
            <a:ext cx="5759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4"/>
          <p:cNvSpPr txBox="1"/>
          <p:nvPr/>
        </p:nvSpPr>
        <p:spPr>
          <a:xfrm>
            <a:off x="4533900" y="3381374"/>
            <a:ext cx="6393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4"/>
          <p:cNvSpPr txBox="1"/>
          <p:nvPr/>
        </p:nvSpPr>
        <p:spPr>
          <a:xfrm>
            <a:off x="4533900" y="3535362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4"/>
          <p:cNvSpPr txBox="1"/>
          <p:nvPr/>
        </p:nvSpPr>
        <p:spPr>
          <a:xfrm>
            <a:off x="4533900" y="3668712"/>
            <a:ext cx="93171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4"/>
          <p:cNvSpPr txBox="1"/>
          <p:nvPr/>
        </p:nvSpPr>
        <p:spPr>
          <a:xfrm>
            <a:off x="4533900" y="3913187"/>
            <a:ext cx="6140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4"/>
          <p:cNvSpPr txBox="1"/>
          <p:nvPr/>
        </p:nvSpPr>
        <p:spPr>
          <a:xfrm>
            <a:off x="4533900" y="4024312"/>
            <a:ext cx="52913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4"/>
          <p:cNvSpPr txBox="1"/>
          <p:nvPr/>
        </p:nvSpPr>
        <p:spPr>
          <a:xfrm>
            <a:off x="4533900" y="4268787"/>
            <a:ext cx="55897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4"/>
          <p:cNvSpPr txBox="1"/>
          <p:nvPr/>
        </p:nvSpPr>
        <p:spPr>
          <a:xfrm>
            <a:off x="4533900" y="4144962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4"/>
          <p:cNvSpPr txBox="1"/>
          <p:nvPr/>
        </p:nvSpPr>
        <p:spPr>
          <a:xfrm>
            <a:off x="4533900" y="4760912"/>
            <a:ext cx="7451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4"/>
          <p:cNvSpPr txBox="1"/>
          <p:nvPr/>
        </p:nvSpPr>
        <p:spPr>
          <a:xfrm>
            <a:off x="4533899" y="4594224"/>
            <a:ext cx="6943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4"/>
          <p:cNvSpPr txBox="1"/>
          <p:nvPr/>
        </p:nvSpPr>
        <p:spPr>
          <a:xfrm>
            <a:off x="4533900" y="4933949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4"/>
          <p:cNvSpPr txBox="1"/>
          <p:nvPr/>
        </p:nvSpPr>
        <p:spPr>
          <a:xfrm>
            <a:off x="6443662" y="5130799"/>
            <a:ext cx="5758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Inferior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4"/>
          <p:cNvSpPr txBox="1"/>
          <p:nvPr/>
        </p:nvSpPr>
        <p:spPr>
          <a:xfrm>
            <a:off x="4533900" y="4418012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4"/>
          <p:cNvSpPr txBox="1"/>
          <p:nvPr/>
        </p:nvSpPr>
        <p:spPr>
          <a:xfrm>
            <a:off x="4533900" y="3790949"/>
            <a:ext cx="64365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4"/>
          <p:cNvSpPr txBox="1"/>
          <p:nvPr/>
        </p:nvSpPr>
        <p:spPr>
          <a:xfrm>
            <a:off x="4533900" y="3090862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7" name="Google Shape;977;p24"/>
          <p:cNvCxnSpPr/>
          <p:nvPr/>
        </p:nvCxnSpPr>
        <p:spPr>
          <a:xfrm rot="10800000">
            <a:off x="6705600" y="4794250"/>
            <a:ext cx="1463675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p24"/>
          <p:cNvCxnSpPr/>
          <p:nvPr/>
        </p:nvCxnSpPr>
        <p:spPr>
          <a:xfrm rot="10800000">
            <a:off x="7491412" y="4495800"/>
            <a:ext cx="6778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9" name="Google Shape;979;p24"/>
          <p:cNvSpPr/>
          <p:nvPr/>
        </p:nvSpPr>
        <p:spPr>
          <a:xfrm>
            <a:off x="6704012" y="4037012"/>
            <a:ext cx="1465264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4"/>
          <p:cNvSpPr/>
          <p:nvPr/>
        </p:nvSpPr>
        <p:spPr>
          <a:xfrm>
            <a:off x="7605712" y="4227512"/>
            <a:ext cx="563564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4"/>
          <p:cNvSpPr/>
          <p:nvPr/>
        </p:nvSpPr>
        <p:spPr>
          <a:xfrm>
            <a:off x="7131050" y="3779837"/>
            <a:ext cx="1038226" cy="2873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4"/>
          <p:cNvSpPr/>
          <p:nvPr/>
        </p:nvSpPr>
        <p:spPr>
          <a:xfrm>
            <a:off x="7475537" y="3803650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4"/>
          <p:cNvSpPr/>
          <p:nvPr/>
        </p:nvSpPr>
        <p:spPr>
          <a:xfrm>
            <a:off x="7207250" y="3657600"/>
            <a:ext cx="962026" cy="163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4" name="Google Shape;984;p24"/>
          <p:cNvCxnSpPr/>
          <p:nvPr/>
        </p:nvCxnSpPr>
        <p:spPr>
          <a:xfrm rot="10800000">
            <a:off x="6716712" y="2397125"/>
            <a:ext cx="1452563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5" name="Google Shape;985;p24"/>
          <p:cNvSpPr/>
          <p:nvPr/>
        </p:nvSpPr>
        <p:spPr>
          <a:xfrm>
            <a:off x="6807199" y="2659062"/>
            <a:ext cx="1362077" cy="650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24"/>
          <p:cNvCxnSpPr/>
          <p:nvPr/>
        </p:nvCxnSpPr>
        <p:spPr>
          <a:xfrm flipH="1">
            <a:off x="6946899" y="2808287"/>
            <a:ext cx="12223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7" name="Google Shape;987;p24"/>
          <p:cNvSpPr/>
          <p:nvPr/>
        </p:nvSpPr>
        <p:spPr>
          <a:xfrm>
            <a:off x="6897687" y="2952750"/>
            <a:ext cx="1271588" cy="1222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8" name="Google Shape;988;p24"/>
          <p:cNvCxnSpPr/>
          <p:nvPr/>
        </p:nvCxnSpPr>
        <p:spPr>
          <a:xfrm flipH="1">
            <a:off x="7072312" y="3094037"/>
            <a:ext cx="10969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9" name="Google Shape;989;p24"/>
          <p:cNvCxnSpPr/>
          <p:nvPr/>
        </p:nvCxnSpPr>
        <p:spPr>
          <a:xfrm>
            <a:off x="7302500" y="3408362"/>
            <a:ext cx="86677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0" name="Google Shape;990;p24"/>
          <p:cNvSpPr/>
          <p:nvPr/>
        </p:nvSpPr>
        <p:spPr>
          <a:xfrm>
            <a:off x="7200900" y="3268662"/>
            <a:ext cx="968375" cy="635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4"/>
          <p:cNvSpPr/>
          <p:nvPr/>
        </p:nvSpPr>
        <p:spPr>
          <a:xfrm>
            <a:off x="6850062" y="2109787"/>
            <a:ext cx="1319213" cy="174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4"/>
          <p:cNvSpPr/>
          <p:nvPr/>
        </p:nvSpPr>
        <p:spPr>
          <a:xfrm>
            <a:off x="7127875" y="3452812"/>
            <a:ext cx="1041400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4"/>
          <p:cNvSpPr/>
          <p:nvPr/>
        </p:nvSpPr>
        <p:spPr>
          <a:xfrm>
            <a:off x="6762750" y="3525837"/>
            <a:ext cx="1406525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4"/>
          <p:cNvSpPr/>
          <p:nvPr/>
        </p:nvSpPr>
        <p:spPr>
          <a:xfrm>
            <a:off x="5130800" y="2441575"/>
            <a:ext cx="719138" cy="936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5" name="Google Shape;995;p24"/>
          <p:cNvCxnSpPr/>
          <p:nvPr/>
        </p:nvCxnSpPr>
        <p:spPr>
          <a:xfrm>
            <a:off x="5146675" y="2093912"/>
            <a:ext cx="1558925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6" name="Google Shape;996;p24"/>
          <p:cNvCxnSpPr/>
          <p:nvPr/>
        </p:nvCxnSpPr>
        <p:spPr>
          <a:xfrm>
            <a:off x="5103812" y="3294062"/>
            <a:ext cx="107791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7" name="Google Shape;997;p24"/>
          <p:cNvCxnSpPr/>
          <p:nvPr/>
        </p:nvCxnSpPr>
        <p:spPr>
          <a:xfrm>
            <a:off x="5184775" y="3440112"/>
            <a:ext cx="681038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8" name="Google Shape;998;p24"/>
          <p:cNvCxnSpPr/>
          <p:nvPr/>
        </p:nvCxnSpPr>
        <p:spPr>
          <a:xfrm>
            <a:off x="5113337" y="3590925"/>
            <a:ext cx="8937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9" name="Google Shape;999;p24"/>
          <p:cNvCxnSpPr/>
          <p:nvPr/>
        </p:nvCxnSpPr>
        <p:spPr>
          <a:xfrm>
            <a:off x="5484812" y="3732212"/>
            <a:ext cx="2889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0" name="Google Shape;1000;p24"/>
          <p:cNvCxnSpPr/>
          <p:nvPr/>
        </p:nvCxnSpPr>
        <p:spPr>
          <a:xfrm>
            <a:off x="5146675" y="3970337"/>
            <a:ext cx="615950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1" name="Google Shape;1001;p24"/>
          <p:cNvCxnSpPr/>
          <p:nvPr/>
        </p:nvCxnSpPr>
        <p:spPr>
          <a:xfrm>
            <a:off x="5062537" y="4089400"/>
            <a:ext cx="80010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2" name="Google Shape;1002;p24"/>
          <p:cNvSpPr/>
          <p:nvPr/>
        </p:nvSpPr>
        <p:spPr>
          <a:xfrm>
            <a:off x="5097462" y="4148137"/>
            <a:ext cx="655639" cy="523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4"/>
          <p:cNvSpPr/>
          <p:nvPr/>
        </p:nvSpPr>
        <p:spPr>
          <a:xfrm>
            <a:off x="5102225" y="4090987"/>
            <a:ext cx="1285875" cy="2301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4"/>
          <p:cNvSpPr/>
          <p:nvPr/>
        </p:nvSpPr>
        <p:spPr>
          <a:xfrm>
            <a:off x="5280025" y="4779962"/>
            <a:ext cx="1238251" cy="41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4"/>
          <p:cNvSpPr/>
          <p:nvPr/>
        </p:nvSpPr>
        <p:spPr>
          <a:xfrm>
            <a:off x="5226050" y="4518025"/>
            <a:ext cx="1247775" cy="136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6" name="Google Shape;1006;p24"/>
          <p:cNvCxnSpPr/>
          <p:nvPr/>
        </p:nvCxnSpPr>
        <p:spPr>
          <a:xfrm>
            <a:off x="5068887" y="4994274"/>
            <a:ext cx="1579564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7" name="Google Shape;1007;p24"/>
          <p:cNvCxnSpPr/>
          <p:nvPr/>
        </p:nvCxnSpPr>
        <p:spPr>
          <a:xfrm>
            <a:off x="5035550" y="4475162"/>
            <a:ext cx="804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8" name="Google Shape;1008;p24"/>
          <p:cNvCxnSpPr/>
          <p:nvPr/>
        </p:nvCxnSpPr>
        <p:spPr>
          <a:xfrm>
            <a:off x="5173662" y="3848100"/>
            <a:ext cx="12414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9" name="Google Shape;1009;p24"/>
          <p:cNvCxnSpPr/>
          <p:nvPr/>
        </p:nvCxnSpPr>
        <p:spPr>
          <a:xfrm>
            <a:off x="5513387" y="2697162"/>
            <a:ext cx="227013" cy="7461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0" name="Google Shape;1010;p24"/>
          <p:cNvCxnSpPr/>
          <p:nvPr/>
        </p:nvCxnSpPr>
        <p:spPr>
          <a:xfrm>
            <a:off x="4789487" y="3154362"/>
            <a:ext cx="18891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1" name="Google Shape;1011;p24"/>
          <p:cNvSpPr/>
          <p:nvPr/>
        </p:nvSpPr>
        <p:spPr>
          <a:xfrm>
            <a:off x="5110162" y="2697162"/>
            <a:ext cx="565151" cy="285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24"/>
          <p:cNvSpPr/>
          <p:nvPr/>
        </p:nvSpPr>
        <p:spPr>
          <a:xfrm>
            <a:off x="4857750" y="2965450"/>
            <a:ext cx="1722438" cy="476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4"/>
          <p:cNvSpPr/>
          <p:nvPr/>
        </p:nvSpPr>
        <p:spPr>
          <a:xfrm>
            <a:off x="6480175" y="2927350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4" name="Google Shape;1014;p24"/>
          <p:cNvCxnSpPr/>
          <p:nvPr/>
        </p:nvCxnSpPr>
        <p:spPr>
          <a:xfrm rot="10800000">
            <a:off x="6705600" y="4791075"/>
            <a:ext cx="14636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5" name="Google Shape;1015;p24"/>
          <p:cNvCxnSpPr/>
          <p:nvPr/>
        </p:nvCxnSpPr>
        <p:spPr>
          <a:xfrm rot="10800000">
            <a:off x="7491412" y="4492625"/>
            <a:ext cx="67786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6" name="Google Shape;1016;p24"/>
          <p:cNvSpPr/>
          <p:nvPr/>
        </p:nvSpPr>
        <p:spPr>
          <a:xfrm>
            <a:off x="6704012" y="4033837"/>
            <a:ext cx="1465264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4"/>
          <p:cNvSpPr/>
          <p:nvPr/>
        </p:nvSpPr>
        <p:spPr>
          <a:xfrm>
            <a:off x="7605712" y="4224337"/>
            <a:ext cx="563564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4"/>
          <p:cNvSpPr/>
          <p:nvPr/>
        </p:nvSpPr>
        <p:spPr>
          <a:xfrm>
            <a:off x="7131050" y="3775075"/>
            <a:ext cx="1038226" cy="2889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4"/>
          <p:cNvSpPr/>
          <p:nvPr/>
        </p:nvSpPr>
        <p:spPr>
          <a:xfrm>
            <a:off x="7475537" y="3800475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4"/>
          <p:cNvSpPr/>
          <p:nvPr/>
        </p:nvSpPr>
        <p:spPr>
          <a:xfrm>
            <a:off x="7207250" y="3657600"/>
            <a:ext cx="962026" cy="161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1" name="Google Shape;1021;p24"/>
          <p:cNvCxnSpPr/>
          <p:nvPr/>
        </p:nvCxnSpPr>
        <p:spPr>
          <a:xfrm flipH="1">
            <a:off x="6716712" y="2392362"/>
            <a:ext cx="14525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2" name="Google Shape;1022;p24"/>
          <p:cNvSpPr/>
          <p:nvPr/>
        </p:nvSpPr>
        <p:spPr>
          <a:xfrm>
            <a:off x="6807199" y="2655887"/>
            <a:ext cx="1362077" cy="666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3" name="Google Shape;1023;p24"/>
          <p:cNvCxnSpPr/>
          <p:nvPr/>
        </p:nvCxnSpPr>
        <p:spPr>
          <a:xfrm rot="10800000">
            <a:off x="6946899" y="2803525"/>
            <a:ext cx="12223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4" name="Google Shape;1024;p24"/>
          <p:cNvSpPr/>
          <p:nvPr/>
        </p:nvSpPr>
        <p:spPr>
          <a:xfrm>
            <a:off x="6897687" y="2949575"/>
            <a:ext cx="1271588" cy="1238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5" name="Google Shape;1025;p24"/>
          <p:cNvCxnSpPr/>
          <p:nvPr/>
        </p:nvCxnSpPr>
        <p:spPr>
          <a:xfrm rot="10800000">
            <a:off x="7072312" y="3089275"/>
            <a:ext cx="10969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6" name="Google Shape;1026;p24"/>
          <p:cNvSpPr/>
          <p:nvPr/>
        </p:nvSpPr>
        <p:spPr>
          <a:xfrm>
            <a:off x="7302500" y="3397250"/>
            <a:ext cx="866776" cy="12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37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4"/>
          <p:cNvSpPr/>
          <p:nvPr/>
        </p:nvSpPr>
        <p:spPr>
          <a:xfrm>
            <a:off x="7200900" y="3267075"/>
            <a:ext cx="968375" cy="619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4"/>
          <p:cNvSpPr/>
          <p:nvPr/>
        </p:nvSpPr>
        <p:spPr>
          <a:xfrm>
            <a:off x="6850062" y="2106612"/>
            <a:ext cx="1319213" cy="176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4"/>
          <p:cNvSpPr/>
          <p:nvPr/>
        </p:nvSpPr>
        <p:spPr>
          <a:xfrm>
            <a:off x="7127875" y="3449637"/>
            <a:ext cx="1041400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4"/>
          <p:cNvSpPr/>
          <p:nvPr/>
        </p:nvSpPr>
        <p:spPr>
          <a:xfrm>
            <a:off x="6762750" y="3522662"/>
            <a:ext cx="1406525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4"/>
          <p:cNvSpPr/>
          <p:nvPr/>
        </p:nvSpPr>
        <p:spPr>
          <a:xfrm>
            <a:off x="5130800" y="2436812"/>
            <a:ext cx="719138" cy="968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2" name="Google Shape;1032;p24"/>
          <p:cNvCxnSpPr/>
          <p:nvPr/>
        </p:nvCxnSpPr>
        <p:spPr>
          <a:xfrm>
            <a:off x="5146675" y="2090737"/>
            <a:ext cx="15589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3" name="Google Shape;1033;p24"/>
          <p:cNvCxnSpPr/>
          <p:nvPr/>
        </p:nvCxnSpPr>
        <p:spPr>
          <a:xfrm>
            <a:off x="5103812" y="3292474"/>
            <a:ext cx="10779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4" name="Google Shape;1034;p24"/>
          <p:cNvCxnSpPr/>
          <p:nvPr/>
        </p:nvCxnSpPr>
        <p:spPr>
          <a:xfrm>
            <a:off x="5184775" y="3436937"/>
            <a:ext cx="6810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5" name="Google Shape;1035;p24"/>
          <p:cNvCxnSpPr/>
          <p:nvPr/>
        </p:nvCxnSpPr>
        <p:spPr>
          <a:xfrm>
            <a:off x="5113337" y="3589337"/>
            <a:ext cx="8937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6" name="Google Shape;1036;p24"/>
          <p:cNvCxnSpPr/>
          <p:nvPr/>
        </p:nvCxnSpPr>
        <p:spPr>
          <a:xfrm>
            <a:off x="5484812" y="3725862"/>
            <a:ext cx="2889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7" name="Google Shape;1037;p24"/>
          <p:cNvCxnSpPr/>
          <p:nvPr/>
        </p:nvCxnSpPr>
        <p:spPr>
          <a:xfrm>
            <a:off x="5146675" y="3965575"/>
            <a:ext cx="6159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8" name="Google Shape;1038;p24"/>
          <p:cNvCxnSpPr/>
          <p:nvPr/>
        </p:nvCxnSpPr>
        <p:spPr>
          <a:xfrm>
            <a:off x="5062537" y="4086225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9" name="Google Shape;1039;p24"/>
          <p:cNvSpPr/>
          <p:nvPr/>
        </p:nvSpPr>
        <p:spPr>
          <a:xfrm>
            <a:off x="5097462" y="4144962"/>
            <a:ext cx="655639" cy="539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4"/>
          <p:cNvSpPr/>
          <p:nvPr/>
        </p:nvSpPr>
        <p:spPr>
          <a:xfrm>
            <a:off x="5102225" y="4086225"/>
            <a:ext cx="1285875" cy="233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4"/>
          <p:cNvSpPr/>
          <p:nvPr/>
        </p:nvSpPr>
        <p:spPr>
          <a:xfrm>
            <a:off x="5280025" y="4775200"/>
            <a:ext cx="1238251" cy="412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4"/>
          <p:cNvSpPr/>
          <p:nvPr/>
        </p:nvSpPr>
        <p:spPr>
          <a:xfrm>
            <a:off x="5226050" y="4511675"/>
            <a:ext cx="1247775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3" name="Google Shape;1043;p24"/>
          <p:cNvCxnSpPr/>
          <p:nvPr/>
        </p:nvCxnSpPr>
        <p:spPr>
          <a:xfrm>
            <a:off x="5068887" y="4989512"/>
            <a:ext cx="15795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4" name="Google Shape;1044;p24"/>
          <p:cNvCxnSpPr/>
          <p:nvPr/>
        </p:nvCxnSpPr>
        <p:spPr>
          <a:xfrm>
            <a:off x="5035550" y="4473575"/>
            <a:ext cx="8048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5" name="Google Shape;1045;p24"/>
          <p:cNvCxnSpPr/>
          <p:nvPr/>
        </p:nvCxnSpPr>
        <p:spPr>
          <a:xfrm>
            <a:off x="5173662" y="3844925"/>
            <a:ext cx="12414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6" name="Google Shape;1046;p24"/>
          <p:cNvCxnSpPr/>
          <p:nvPr/>
        </p:nvCxnSpPr>
        <p:spPr>
          <a:xfrm>
            <a:off x="5513387" y="2695574"/>
            <a:ext cx="227013" cy="7302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7" name="Google Shape;1047;p24"/>
          <p:cNvCxnSpPr/>
          <p:nvPr/>
        </p:nvCxnSpPr>
        <p:spPr>
          <a:xfrm>
            <a:off x="4789487" y="3151187"/>
            <a:ext cx="18891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8" name="Google Shape;1048;p24"/>
          <p:cNvSpPr/>
          <p:nvPr/>
        </p:nvSpPr>
        <p:spPr>
          <a:xfrm>
            <a:off x="5110162" y="2695575"/>
            <a:ext cx="565151" cy="2841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4"/>
          <p:cNvSpPr/>
          <p:nvPr/>
        </p:nvSpPr>
        <p:spPr>
          <a:xfrm>
            <a:off x="4857750" y="2960687"/>
            <a:ext cx="1722438" cy="49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4"/>
          <p:cNvSpPr/>
          <p:nvPr/>
        </p:nvSpPr>
        <p:spPr>
          <a:xfrm>
            <a:off x="6480175" y="2925762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1" name="Google Shape;1051;p24"/>
          <p:cNvCxnSpPr/>
          <p:nvPr/>
        </p:nvCxnSpPr>
        <p:spPr>
          <a:xfrm>
            <a:off x="7245350" y="3757612"/>
            <a:ext cx="38101" cy="762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2" name="Google Shape;1052;p24"/>
          <p:cNvSpPr txBox="1"/>
          <p:nvPr/>
        </p:nvSpPr>
        <p:spPr>
          <a:xfrm>
            <a:off x="4533899" y="2851149"/>
            <a:ext cx="584425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4"/>
          <p:cNvSpPr txBox="1"/>
          <p:nvPr/>
        </p:nvSpPr>
        <p:spPr>
          <a:xfrm>
            <a:off x="8189912" y="2057399"/>
            <a:ext cx="639528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4"/>
          <p:cNvSpPr txBox="1"/>
          <p:nvPr/>
        </p:nvSpPr>
        <p:spPr>
          <a:xfrm>
            <a:off x="8189912" y="3565524"/>
            <a:ext cx="546250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Basilar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4"/>
          <p:cNvSpPr txBox="1"/>
          <p:nvPr/>
        </p:nvSpPr>
        <p:spPr>
          <a:xfrm>
            <a:off x="8194675" y="4741862"/>
            <a:ext cx="6648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occipital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25"/>
          <p:cNvSpPr txBox="1"/>
          <p:nvPr>
            <p:ph idx="4294967295" type="title"/>
          </p:nvPr>
        </p:nvSpPr>
        <p:spPr>
          <a:xfrm>
            <a:off x="442912" y="133350"/>
            <a:ext cx="8229601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5"/>
          <p:cNvSpPr txBox="1"/>
          <p:nvPr>
            <p:ph idx="4294967295" type="body"/>
          </p:nvPr>
        </p:nvSpPr>
        <p:spPr>
          <a:xfrm>
            <a:off x="6483350" y="2236787"/>
            <a:ext cx="2555875" cy="4065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18897" lvl="0" marL="31889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Тело</a:t>
            </a:r>
            <a:endParaRPr sz="2720"/>
          </a:p>
          <a:p>
            <a:pPr indent="-14617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1889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Большое крыло</a:t>
            </a:r>
            <a:endParaRPr/>
          </a:p>
          <a:p>
            <a:pPr indent="-14617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1889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Малое крыло</a:t>
            </a:r>
            <a:endParaRPr/>
          </a:p>
          <a:p>
            <a:pPr indent="-14617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1889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Зрительное отверстие</a:t>
            </a:r>
            <a:endParaRPr sz="2720"/>
          </a:p>
          <a:p>
            <a:pPr indent="-14617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1889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Передние клиновидные отростки</a:t>
            </a:r>
            <a:endParaRPr/>
          </a:p>
          <a:p>
            <a:pPr indent="-14617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18897" lvl="0" marL="318897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Char char="•"/>
            </a:pPr>
            <a:r>
              <a:rPr lang="ru-RU" sz="1818"/>
              <a:t>Верхняя глазная щель</a:t>
            </a:r>
            <a:endParaRPr sz="2720"/>
          </a:p>
        </p:txBody>
      </p:sp>
      <p:sp>
        <p:nvSpPr>
          <p:cNvPr id="1062" name="Google Shape;1062;p25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1b" id="1063" name="Google Shape;10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287" y="985837"/>
            <a:ext cx="5343526" cy="183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25"/>
          <p:cNvSpPr txBox="1"/>
          <p:nvPr/>
        </p:nvSpPr>
        <p:spPr>
          <a:xfrm>
            <a:off x="201612" y="793750"/>
            <a:ext cx="5846763" cy="214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5" name="Google Shape;1065;p25"/>
          <p:cNvCxnSpPr/>
          <p:nvPr/>
        </p:nvCxnSpPr>
        <p:spPr>
          <a:xfrm>
            <a:off x="828675" y="1195387"/>
            <a:ext cx="612775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6" name="Google Shape;1066;p25"/>
          <p:cNvCxnSpPr/>
          <p:nvPr/>
        </p:nvCxnSpPr>
        <p:spPr>
          <a:xfrm>
            <a:off x="873125" y="1504950"/>
            <a:ext cx="56515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7" name="Google Shape;1067;p25"/>
          <p:cNvSpPr txBox="1"/>
          <p:nvPr/>
        </p:nvSpPr>
        <p:spPr>
          <a:xfrm>
            <a:off x="96837" y="1125537"/>
            <a:ext cx="67333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Lesser wing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5"/>
          <p:cNvSpPr txBox="1"/>
          <p:nvPr/>
        </p:nvSpPr>
        <p:spPr>
          <a:xfrm>
            <a:off x="96837" y="1441450"/>
            <a:ext cx="71139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wing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9" name="Google Shape;1069;p25"/>
          <p:cNvCxnSpPr/>
          <p:nvPr/>
        </p:nvCxnSpPr>
        <p:spPr>
          <a:xfrm>
            <a:off x="985837" y="1947862"/>
            <a:ext cx="86201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0" name="Google Shape;1070;p25"/>
          <p:cNvCxnSpPr/>
          <p:nvPr/>
        </p:nvCxnSpPr>
        <p:spPr>
          <a:xfrm>
            <a:off x="1328737" y="2341562"/>
            <a:ext cx="77152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1" name="Google Shape;1071;p25"/>
          <p:cNvSpPr/>
          <p:nvPr/>
        </p:nvSpPr>
        <p:spPr>
          <a:xfrm>
            <a:off x="1301750" y="2427287"/>
            <a:ext cx="996950" cy="1698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1062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5"/>
          <p:cNvSpPr txBox="1"/>
          <p:nvPr/>
        </p:nvSpPr>
        <p:spPr>
          <a:xfrm>
            <a:off x="96837" y="1878012"/>
            <a:ext cx="8194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5"/>
          <p:cNvSpPr txBox="1"/>
          <p:nvPr/>
        </p:nvSpPr>
        <p:spPr>
          <a:xfrm>
            <a:off x="96837" y="1692275"/>
            <a:ext cx="29845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4" name="Google Shape;1074;p25"/>
          <p:cNvCxnSpPr/>
          <p:nvPr/>
        </p:nvCxnSpPr>
        <p:spPr>
          <a:xfrm>
            <a:off x="3063875" y="1843087"/>
            <a:ext cx="1204913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p25"/>
          <p:cNvCxnSpPr/>
          <p:nvPr/>
        </p:nvCxnSpPr>
        <p:spPr>
          <a:xfrm>
            <a:off x="3054350" y="1571624"/>
            <a:ext cx="1214438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6" name="Google Shape;1076;p25"/>
          <p:cNvSpPr txBox="1"/>
          <p:nvPr/>
        </p:nvSpPr>
        <p:spPr>
          <a:xfrm>
            <a:off x="96837" y="2268537"/>
            <a:ext cx="123852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25"/>
          <p:cNvSpPr txBox="1"/>
          <p:nvPr/>
        </p:nvSpPr>
        <p:spPr>
          <a:xfrm>
            <a:off x="96837" y="2525712"/>
            <a:ext cx="121938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p25"/>
          <p:cNvCxnSpPr/>
          <p:nvPr/>
        </p:nvCxnSpPr>
        <p:spPr>
          <a:xfrm>
            <a:off x="3284537" y="2632075"/>
            <a:ext cx="98425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9" name="Google Shape;1079;p25"/>
          <p:cNvSpPr txBox="1"/>
          <p:nvPr/>
        </p:nvSpPr>
        <p:spPr>
          <a:xfrm>
            <a:off x="4297362" y="2571750"/>
            <a:ext cx="113711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Pterygoid processes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25"/>
          <p:cNvSpPr txBox="1"/>
          <p:nvPr/>
        </p:nvSpPr>
        <p:spPr>
          <a:xfrm>
            <a:off x="2082800" y="2806700"/>
            <a:ext cx="97174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Posterior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1" name="Google Shape;1081;p25"/>
          <p:cNvCxnSpPr/>
          <p:nvPr/>
        </p:nvCxnSpPr>
        <p:spPr>
          <a:xfrm flipH="1" rot="10800000">
            <a:off x="3101975" y="2632074"/>
            <a:ext cx="596901" cy="131764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2" name="Google Shape;1082;p25"/>
          <p:cNvSpPr txBox="1"/>
          <p:nvPr/>
        </p:nvSpPr>
        <p:spPr>
          <a:xfrm>
            <a:off x="4297362" y="1316037"/>
            <a:ext cx="7941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Dorsum sellae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3" name="Google Shape;1083;p25"/>
          <p:cNvCxnSpPr/>
          <p:nvPr/>
        </p:nvCxnSpPr>
        <p:spPr>
          <a:xfrm>
            <a:off x="485775" y="1771650"/>
            <a:ext cx="19351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4" name="Google Shape;1084;p25"/>
          <p:cNvCxnSpPr/>
          <p:nvPr/>
        </p:nvCxnSpPr>
        <p:spPr>
          <a:xfrm rot="10800000">
            <a:off x="2732087" y="1376362"/>
            <a:ext cx="1530351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5" name="Google Shape;1085;p25"/>
          <p:cNvSpPr txBox="1"/>
          <p:nvPr/>
        </p:nvSpPr>
        <p:spPr>
          <a:xfrm>
            <a:off x="4297362" y="1784350"/>
            <a:ext cx="545971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rotundum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5"/>
          <p:cNvSpPr txBox="1"/>
          <p:nvPr/>
        </p:nvSpPr>
        <p:spPr>
          <a:xfrm>
            <a:off x="4297362" y="1503362"/>
            <a:ext cx="895456" cy="25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b" id="1087" name="Google Shape;10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8950" y="3570287"/>
            <a:ext cx="2030413" cy="263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25"/>
          <p:cNvSpPr txBox="1"/>
          <p:nvPr/>
        </p:nvSpPr>
        <p:spPr>
          <a:xfrm>
            <a:off x="515937" y="3344862"/>
            <a:ext cx="45005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9" name="Google Shape;1089;p25"/>
          <p:cNvCxnSpPr/>
          <p:nvPr/>
        </p:nvCxnSpPr>
        <p:spPr>
          <a:xfrm>
            <a:off x="2805112" y="4687887"/>
            <a:ext cx="116840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0" name="Google Shape;1090;p25"/>
          <p:cNvSpPr/>
          <p:nvPr/>
        </p:nvSpPr>
        <p:spPr>
          <a:xfrm>
            <a:off x="2765425" y="4568825"/>
            <a:ext cx="41276" cy="2460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5"/>
          <p:cNvSpPr/>
          <p:nvPr/>
        </p:nvSpPr>
        <p:spPr>
          <a:xfrm>
            <a:off x="2824162" y="3886200"/>
            <a:ext cx="44451" cy="3317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2" name="Google Shape;1092;p25"/>
          <p:cNvCxnSpPr/>
          <p:nvPr/>
        </p:nvCxnSpPr>
        <p:spPr>
          <a:xfrm>
            <a:off x="2867025" y="4048125"/>
            <a:ext cx="1106488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3" name="Google Shape;1093;p25"/>
          <p:cNvCxnSpPr/>
          <p:nvPr/>
        </p:nvCxnSpPr>
        <p:spPr>
          <a:xfrm>
            <a:off x="2754312" y="4468812"/>
            <a:ext cx="1219201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4" name="Google Shape;1094;p25"/>
          <p:cNvCxnSpPr/>
          <p:nvPr/>
        </p:nvCxnSpPr>
        <p:spPr>
          <a:xfrm>
            <a:off x="3100387" y="3917950"/>
            <a:ext cx="873126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5" name="Google Shape;1095;p25"/>
          <p:cNvCxnSpPr/>
          <p:nvPr/>
        </p:nvCxnSpPr>
        <p:spPr>
          <a:xfrm>
            <a:off x="3397250" y="4933950"/>
            <a:ext cx="576263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6" name="Google Shape;1096;p25"/>
          <p:cNvCxnSpPr/>
          <p:nvPr/>
        </p:nvCxnSpPr>
        <p:spPr>
          <a:xfrm flipH="1">
            <a:off x="3271837" y="5126037"/>
            <a:ext cx="7016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3586162" y="5322887"/>
            <a:ext cx="38735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8" name="Google Shape;1098;p25"/>
          <p:cNvCxnSpPr/>
          <p:nvPr/>
        </p:nvCxnSpPr>
        <p:spPr>
          <a:xfrm>
            <a:off x="3279775" y="5641975"/>
            <a:ext cx="69373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9" name="Google Shape;1099;p25"/>
          <p:cNvCxnSpPr/>
          <p:nvPr/>
        </p:nvCxnSpPr>
        <p:spPr>
          <a:xfrm>
            <a:off x="2767012" y="5480050"/>
            <a:ext cx="120650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0" name="Google Shape;1100;p25"/>
          <p:cNvCxnSpPr/>
          <p:nvPr/>
        </p:nvCxnSpPr>
        <p:spPr>
          <a:xfrm flipH="1">
            <a:off x="2571749" y="4062412"/>
            <a:ext cx="152401" cy="5715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1" name="Google Shape;1101;p25"/>
          <p:cNvSpPr/>
          <p:nvPr/>
        </p:nvSpPr>
        <p:spPr>
          <a:xfrm>
            <a:off x="2763837" y="4567237"/>
            <a:ext cx="41276" cy="2444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25"/>
          <p:cNvSpPr/>
          <p:nvPr/>
        </p:nvSpPr>
        <p:spPr>
          <a:xfrm>
            <a:off x="2824162" y="3884612"/>
            <a:ext cx="42864" cy="3317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25"/>
          <p:cNvSpPr txBox="1"/>
          <p:nvPr/>
        </p:nvSpPr>
        <p:spPr>
          <a:xfrm>
            <a:off x="1974850" y="6284912"/>
            <a:ext cx="157078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Superior view of cranial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25"/>
          <p:cNvSpPr txBox="1"/>
          <p:nvPr/>
        </p:nvSpPr>
        <p:spPr>
          <a:xfrm>
            <a:off x="650875" y="4056062"/>
            <a:ext cx="96673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25"/>
          <p:cNvSpPr txBox="1"/>
          <p:nvPr/>
        </p:nvSpPr>
        <p:spPr>
          <a:xfrm>
            <a:off x="650875" y="3941762"/>
            <a:ext cx="53216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6" name="Google Shape;1106;p25"/>
          <p:cNvCxnSpPr/>
          <p:nvPr/>
        </p:nvCxnSpPr>
        <p:spPr>
          <a:xfrm>
            <a:off x="1381125" y="4005262"/>
            <a:ext cx="138588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7" name="Google Shape;1107;p25"/>
          <p:cNvCxnSpPr/>
          <p:nvPr/>
        </p:nvCxnSpPr>
        <p:spPr>
          <a:xfrm>
            <a:off x="1643062" y="4122737"/>
            <a:ext cx="1087439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8" name="Google Shape;1108;p25"/>
          <p:cNvCxnSpPr/>
          <p:nvPr/>
        </p:nvCxnSpPr>
        <p:spPr>
          <a:xfrm>
            <a:off x="1643062" y="4121150"/>
            <a:ext cx="108743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9" name="Google Shape;1109;p25"/>
          <p:cNvCxnSpPr/>
          <p:nvPr/>
        </p:nvCxnSpPr>
        <p:spPr>
          <a:xfrm>
            <a:off x="1381125" y="4003675"/>
            <a:ext cx="138588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0" name="Google Shape;1110;p25"/>
          <p:cNvSpPr txBox="1"/>
          <p:nvPr/>
        </p:nvSpPr>
        <p:spPr>
          <a:xfrm>
            <a:off x="650875" y="3698875"/>
            <a:ext cx="105122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Diploe (spongy bone)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1" name="Google Shape;1111;p25"/>
          <p:cNvCxnSpPr/>
          <p:nvPr/>
        </p:nvCxnSpPr>
        <p:spPr>
          <a:xfrm>
            <a:off x="1706562" y="3767137"/>
            <a:ext cx="604838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2" name="Google Shape;1112;p25"/>
          <p:cNvCxnSpPr/>
          <p:nvPr/>
        </p:nvCxnSpPr>
        <p:spPr>
          <a:xfrm>
            <a:off x="1706562" y="3763962"/>
            <a:ext cx="6048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3" name="Google Shape;1113;p25"/>
          <p:cNvCxnSpPr/>
          <p:nvPr/>
        </p:nvCxnSpPr>
        <p:spPr>
          <a:xfrm>
            <a:off x="2867025" y="4044950"/>
            <a:ext cx="11064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4" name="Google Shape;1114;p25"/>
          <p:cNvSpPr txBox="1"/>
          <p:nvPr/>
        </p:nvSpPr>
        <p:spPr>
          <a:xfrm>
            <a:off x="4019550" y="4408487"/>
            <a:ext cx="74642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5" name="Google Shape;1115;p25"/>
          <p:cNvCxnSpPr/>
          <p:nvPr/>
        </p:nvCxnSpPr>
        <p:spPr>
          <a:xfrm>
            <a:off x="2754312" y="4465637"/>
            <a:ext cx="12192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6" name="Google Shape;1116;p25"/>
          <p:cNvSpPr txBox="1"/>
          <p:nvPr/>
        </p:nvSpPr>
        <p:spPr>
          <a:xfrm>
            <a:off x="4019550" y="4876800"/>
            <a:ext cx="73337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7" name="Google Shape;1117;p25"/>
          <p:cNvCxnSpPr/>
          <p:nvPr/>
        </p:nvCxnSpPr>
        <p:spPr>
          <a:xfrm>
            <a:off x="3397250" y="4932362"/>
            <a:ext cx="5762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8" name="Google Shape;1118;p25"/>
          <p:cNvCxnSpPr/>
          <p:nvPr/>
        </p:nvCxnSpPr>
        <p:spPr>
          <a:xfrm flipH="1">
            <a:off x="3271837" y="5122862"/>
            <a:ext cx="7016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9" name="Google Shape;1119;p25"/>
          <p:cNvSpPr txBox="1"/>
          <p:nvPr/>
        </p:nvSpPr>
        <p:spPr>
          <a:xfrm>
            <a:off x="4019550" y="5284787"/>
            <a:ext cx="6507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0" name="Google Shape;1120;p25"/>
          <p:cNvCxnSpPr/>
          <p:nvPr/>
        </p:nvCxnSpPr>
        <p:spPr>
          <a:xfrm>
            <a:off x="3586162" y="5321300"/>
            <a:ext cx="38735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1" name="Google Shape;1121;p25"/>
          <p:cNvSpPr txBox="1"/>
          <p:nvPr/>
        </p:nvSpPr>
        <p:spPr>
          <a:xfrm>
            <a:off x="4019550" y="5576887"/>
            <a:ext cx="71273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2" name="Google Shape;1122;p25"/>
          <p:cNvCxnSpPr/>
          <p:nvPr/>
        </p:nvCxnSpPr>
        <p:spPr>
          <a:xfrm>
            <a:off x="3279775" y="5640387"/>
            <a:ext cx="6937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3" name="Google Shape;1123;p25"/>
          <p:cNvSpPr txBox="1"/>
          <p:nvPr/>
        </p:nvSpPr>
        <p:spPr>
          <a:xfrm>
            <a:off x="4019550" y="4629150"/>
            <a:ext cx="61133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4" name="Google Shape;1124;p25"/>
          <p:cNvCxnSpPr/>
          <p:nvPr/>
        </p:nvCxnSpPr>
        <p:spPr>
          <a:xfrm>
            <a:off x="2805112" y="4686300"/>
            <a:ext cx="11684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5" name="Google Shape;1125;p25"/>
          <p:cNvSpPr txBox="1"/>
          <p:nvPr/>
        </p:nvSpPr>
        <p:spPr>
          <a:xfrm>
            <a:off x="4019550" y="3856037"/>
            <a:ext cx="62790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6" name="Google Shape;1126;p25"/>
          <p:cNvCxnSpPr/>
          <p:nvPr/>
        </p:nvCxnSpPr>
        <p:spPr>
          <a:xfrm>
            <a:off x="3100387" y="3916362"/>
            <a:ext cx="8731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7" name="Google Shape;1127;p25"/>
          <p:cNvSpPr txBox="1"/>
          <p:nvPr/>
        </p:nvSpPr>
        <p:spPr>
          <a:xfrm>
            <a:off x="650875" y="4489450"/>
            <a:ext cx="70142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8" name="Google Shape;1128;p25"/>
          <p:cNvCxnSpPr/>
          <p:nvPr/>
        </p:nvCxnSpPr>
        <p:spPr>
          <a:xfrm>
            <a:off x="1514475" y="4556125"/>
            <a:ext cx="1093788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9" name="Google Shape;1129;p25"/>
          <p:cNvCxnSpPr/>
          <p:nvPr/>
        </p:nvCxnSpPr>
        <p:spPr>
          <a:xfrm>
            <a:off x="1636712" y="4698999"/>
            <a:ext cx="887413" cy="1589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0" name="Google Shape;1130;p25"/>
          <p:cNvCxnSpPr/>
          <p:nvPr/>
        </p:nvCxnSpPr>
        <p:spPr>
          <a:xfrm>
            <a:off x="1514475" y="4818062"/>
            <a:ext cx="908050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1" name="Google Shape;1131;p25"/>
          <p:cNvSpPr/>
          <p:nvPr/>
        </p:nvSpPr>
        <p:spPr>
          <a:xfrm>
            <a:off x="1649412" y="4848225"/>
            <a:ext cx="682626" cy="1016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25"/>
          <p:cNvSpPr/>
          <p:nvPr/>
        </p:nvSpPr>
        <p:spPr>
          <a:xfrm>
            <a:off x="1557337" y="5240337"/>
            <a:ext cx="860426" cy="825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3" name="Google Shape;1133;p25"/>
          <p:cNvCxnSpPr/>
          <p:nvPr/>
        </p:nvCxnSpPr>
        <p:spPr>
          <a:xfrm>
            <a:off x="1557337" y="5068887"/>
            <a:ext cx="823914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4" name="Google Shape;1134;p25"/>
          <p:cNvCxnSpPr/>
          <p:nvPr/>
        </p:nvCxnSpPr>
        <p:spPr>
          <a:xfrm>
            <a:off x="1514475" y="4554537"/>
            <a:ext cx="10937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5" name="Google Shape;1135;p25"/>
          <p:cNvSpPr/>
          <p:nvPr/>
        </p:nvSpPr>
        <p:spPr>
          <a:xfrm>
            <a:off x="1557337" y="5238750"/>
            <a:ext cx="860426" cy="825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25"/>
          <p:cNvSpPr txBox="1"/>
          <p:nvPr/>
        </p:nvSpPr>
        <p:spPr>
          <a:xfrm>
            <a:off x="650875" y="4632325"/>
            <a:ext cx="94401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rotundum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7" name="Google Shape;1137;p25"/>
          <p:cNvCxnSpPr/>
          <p:nvPr/>
        </p:nvCxnSpPr>
        <p:spPr>
          <a:xfrm>
            <a:off x="1636712" y="4697412"/>
            <a:ext cx="88741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8" name="Google Shape;1138;p25"/>
          <p:cNvSpPr txBox="1"/>
          <p:nvPr/>
        </p:nvSpPr>
        <p:spPr>
          <a:xfrm>
            <a:off x="650875" y="4749800"/>
            <a:ext cx="72980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9" name="Google Shape;1139;p25"/>
          <p:cNvCxnSpPr/>
          <p:nvPr/>
        </p:nvCxnSpPr>
        <p:spPr>
          <a:xfrm>
            <a:off x="1514475" y="4816475"/>
            <a:ext cx="9080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0" name="Google Shape;1140;p25"/>
          <p:cNvSpPr txBox="1"/>
          <p:nvPr/>
        </p:nvSpPr>
        <p:spPr>
          <a:xfrm>
            <a:off x="650875" y="4876800"/>
            <a:ext cx="94982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5"/>
          <p:cNvSpPr/>
          <p:nvPr/>
        </p:nvSpPr>
        <p:spPr>
          <a:xfrm>
            <a:off x="1649412" y="4845050"/>
            <a:ext cx="682626" cy="1016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2" name="Google Shape;1142;p25"/>
          <p:cNvCxnSpPr/>
          <p:nvPr/>
        </p:nvCxnSpPr>
        <p:spPr>
          <a:xfrm>
            <a:off x="1557337" y="5067300"/>
            <a:ext cx="82391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3" name="Google Shape;1143;p25"/>
          <p:cNvSpPr txBox="1"/>
          <p:nvPr/>
        </p:nvSpPr>
        <p:spPr>
          <a:xfrm>
            <a:off x="4019550" y="5408612"/>
            <a:ext cx="89336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4" name="Google Shape;1144;p25"/>
          <p:cNvCxnSpPr/>
          <p:nvPr/>
        </p:nvCxnSpPr>
        <p:spPr>
          <a:xfrm>
            <a:off x="2767012" y="5478462"/>
            <a:ext cx="120650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5" name="Google Shape;1145;p25"/>
          <p:cNvSpPr/>
          <p:nvPr/>
        </p:nvSpPr>
        <p:spPr>
          <a:xfrm>
            <a:off x="1390650" y="5380037"/>
            <a:ext cx="788988" cy="1285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6" name="Google Shape;1146;p25"/>
          <p:cNvCxnSpPr/>
          <p:nvPr/>
        </p:nvCxnSpPr>
        <p:spPr>
          <a:xfrm>
            <a:off x="1843087" y="5508625"/>
            <a:ext cx="201613" cy="80963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7" name="Google Shape;1147;p25"/>
          <p:cNvSpPr txBox="1"/>
          <p:nvPr/>
        </p:nvSpPr>
        <p:spPr>
          <a:xfrm>
            <a:off x="650875" y="5254625"/>
            <a:ext cx="8087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25"/>
          <p:cNvSpPr/>
          <p:nvPr/>
        </p:nvSpPr>
        <p:spPr>
          <a:xfrm>
            <a:off x="1557337" y="5324475"/>
            <a:ext cx="1397001" cy="4127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412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25"/>
          <p:cNvSpPr/>
          <p:nvPr/>
        </p:nvSpPr>
        <p:spPr>
          <a:xfrm>
            <a:off x="1608137" y="5322887"/>
            <a:ext cx="1346201" cy="4111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3772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5"/>
          <p:cNvSpPr txBox="1"/>
          <p:nvPr/>
        </p:nvSpPr>
        <p:spPr>
          <a:xfrm>
            <a:off x="650875" y="5672137"/>
            <a:ext cx="9048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5"/>
          <p:cNvSpPr/>
          <p:nvPr/>
        </p:nvSpPr>
        <p:spPr>
          <a:xfrm>
            <a:off x="1390650" y="5376862"/>
            <a:ext cx="788988" cy="1285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2" name="Google Shape;1152;p25"/>
          <p:cNvCxnSpPr/>
          <p:nvPr/>
        </p:nvCxnSpPr>
        <p:spPr>
          <a:xfrm>
            <a:off x="1843087" y="5505450"/>
            <a:ext cx="201613" cy="809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3" name="Google Shape;1153;p25"/>
          <p:cNvCxnSpPr/>
          <p:nvPr/>
        </p:nvCxnSpPr>
        <p:spPr>
          <a:xfrm flipH="1">
            <a:off x="2563812" y="4057650"/>
            <a:ext cx="160338" cy="6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4" name="Google Shape;1154;p25"/>
          <p:cNvSpPr txBox="1"/>
          <p:nvPr/>
        </p:nvSpPr>
        <p:spPr>
          <a:xfrm>
            <a:off x="650875" y="5003800"/>
            <a:ext cx="848321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5"/>
          <p:cNvSpPr txBox="1"/>
          <p:nvPr/>
        </p:nvSpPr>
        <p:spPr>
          <a:xfrm>
            <a:off x="650875" y="5440362"/>
            <a:ext cx="661988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Groove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venous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5"/>
          <p:cNvSpPr txBox="1"/>
          <p:nvPr/>
        </p:nvSpPr>
        <p:spPr>
          <a:xfrm>
            <a:off x="4019550" y="5062537"/>
            <a:ext cx="763489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Petrous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5"/>
          <p:cNvSpPr txBox="1"/>
          <p:nvPr/>
        </p:nvSpPr>
        <p:spPr>
          <a:xfrm>
            <a:off x="4019550" y="3987800"/>
            <a:ext cx="80302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6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6"/>
          <p:cNvSpPr txBox="1"/>
          <p:nvPr>
            <p:ph idx="4294967295" type="title"/>
          </p:nvPr>
        </p:nvSpPr>
        <p:spPr>
          <a:xfrm>
            <a:off x="442912" y="152400"/>
            <a:ext cx="8229601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1a" id="1164" name="Google Shape;1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312" y="1384300"/>
            <a:ext cx="5267326" cy="1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26"/>
          <p:cNvSpPr txBox="1"/>
          <p:nvPr/>
        </p:nvSpPr>
        <p:spPr>
          <a:xfrm>
            <a:off x="652462" y="1189037"/>
            <a:ext cx="4711701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>
            <a:off x="893762" y="1565275"/>
            <a:ext cx="1365251" cy="4191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756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26"/>
          <p:cNvSpPr/>
          <p:nvPr/>
        </p:nvSpPr>
        <p:spPr>
          <a:xfrm>
            <a:off x="2978150" y="1947862"/>
            <a:ext cx="1190625" cy="1444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486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26"/>
          <p:cNvSpPr/>
          <p:nvPr/>
        </p:nvSpPr>
        <p:spPr>
          <a:xfrm>
            <a:off x="3178175" y="2263775"/>
            <a:ext cx="990600" cy="1428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46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9" name="Google Shape;1169;p26"/>
          <p:cNvCxnSpPr/>
          <p:nvPr/>
        </p:nvCxnSpPr>
        <p:spPr>
          <a:xfrm>
            <a:off x="796925" y="1747837"/>
            <a:ext cx="669926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0" name="Google Shape;1170;p26"/>
          <p:cNvCxnSpPr/>
          <p:nvPr/>
        </p:nvCxnSpPr>
        <p:spPr>
          <a:xfrm>
            <a:off x="836612" y="1943100"/>
            <a:ext cx="458789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1" name="Google Shape;1171;p26"/>
          <p:cNvSpPr txBox="1"/>
          <p:nvPr/>
        </p:nvSpPr>
        <p:spPr>
          <a:xfrm>
            <a:off x="104775" y="1490662"/>
            <a:ext cx="78751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26"/>
          <p:cNvSpPr txBox="1"/>
          <p:nvPr/>
        </p:nvSpPr>
        <p:spPr>
          <a:xfrm>
            <a:off x="104775" y="1673225"/>
            <a:ext cx="67333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Lesser wing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6"/>
          <p:cNvSpPr txBox="1"/>
          <p:nvPr/>
        </p:nvSpPr>
        <p:spPr>
          <a:xfrm>
            <a:off x="104775" y="1873250"/>
            <a:ext cx="71139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wing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6"/>
          <p:cNvSpPr txBox="1"/>
          <p:nvPr/>
        </p:nvSpPr>
        <p:spPr>
          <a:xfrm>
            <a:off x="104775" y="2098675"/>
            <a:ext cx="68616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6"/>
          <p:cNvSpPr txBox="1"/>
          <p:nvPr/>
        </p:nvSpPr>
        <p:spPr>
          <a:xfrm>
            <a:off x="104775" y="2330450"/>
            <a:ext cx="79410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Dorsum sellae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26"/>
          <p:cNvSpPr txBox="1"/>
          <p:nvPr/>
        </p:nvSpPr>
        <p:spPr>
          <a:xfrm>
            <a:off x="4202112" y="1885950"/>
            <a:ext cx="106043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rotundum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6"/>
          <p:cNvSpPr/>
          <p:nvPr/>
        </p:nvSpPr>
        <p:spPr>
          <a:xfrm>
            <a:off x="2540000" y="1565275"/>
            <a:ext cx="1628776" cy="5556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214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6"/>
          <p:cNvSpPr txBox="1"/>
          <p:nvPr/>
        </p:nvSpPr>
        <p:spPr>
          <a:xfrm>
            <a:off x="4202112" y="1498600"/>
            <a:ext cx="105446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Hypophyseal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6"/>
          <p:cNvSpPr txBox="1"/>
          <p:nvPr/>
        </p:nvSpPr>
        <p:spPr>
          <a:xfrm>
            <a:off x="4202112" y="2346325"/>
            <a:ext cx="81944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6"/>
          <p:cNvCxnSpPr/>
          <p:nvPr/>
        </p:nvCxnSpPr>
        <p:spPr>
          <a:xfrm>
            <a:off x="2795587" y="2143125"/>
            <a:ext cx="1373189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1" name="Google Shape;1181;p26"/>
          <p:cNvSpPr/>
          <p:nvPr/>
        </p:nvSpPr>
        <p:spPr>
          <a:xfrm>
            <a:off x="3330575" y="2443162"/>
            <a:ext cx="838201" cy="1063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256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6"/>
          <p:cNvSpPr txBox="1"/>
          <p:nvPr/>
        </p:nvSpPr>
        <p:spPr>
          <a:xfrm>
            <a:off x="4202112" y="2486025"/>
            <a:ext cx="106696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3" name="Google Shape;1183;p26"/>
          <p:cNvCxnSpPr/>
          <p:nvPr/>
        </p:nvCxnSpPr>
        <p:spPr>
          <a:xfrm flipH="1">
            <a:off x="809624" y="2171700"/>
            <a:ext cx="1589089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4" name="Google Shape;1184;p26"/>
          <p:cNvSpPr txBox="1"/>
          <p:nvPr/>
        </p:nvSpPr>
        <p:spPr>
          <a:xfrm>
            <a:off x="2043112" y="2636837"/>
            <a:ext cx="93368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Superior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26"/>
          <p:cNvSpPr/>
          <p:nvPr/>
        </p:nvSpPr>
        <p:spPr>
          <a:xfrm>
            <a:off x="2397125" y="1966912"/>
            <a:ext cx="66676" cy="368301"/>
          </a:xfrm>
          <a:custGeom>
            <a:rect b="b" l="l" r="r" t="t"/>
            <a:pathLst>
              <a:path extrusionOk="0" h="21600" w="21600">
                <a:moveTo>
                  <a:pt x="2090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6"/>
          <p:cNvSpPr/>
          <p:nvPr/>
        </p:nvSpPr>
        <p:spPr>
          <a:xfrm>
            <a:off x="909637" y="2263775"/>
            <a:ext cx="1450976" cy="1476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712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6"/>
          <p:cNvSpPr txBox="1"/>
          <p:nvPr/>
        </p:nvSpPr>
        <p:spPr>
          <a:xfrm>
            <a:off x="4202112" y="2090737"/>
            <a:ext cx="889038" cy="25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clinoid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b" id="1188" name="Google Shape;118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8950" y="3556000"/>
            <a:ext cx="2030413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26"/>
          <p:cNvSpPr txBox="1"/>
          <p:nvPr/>
        </p:nvSpPr>
        <p:spPr>
          <a:xfrm>
            <a:off x="515937" y="3330575"/>
            <a:ext cx="45005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0" name="Google Shape;1190;p26"/>
          <p:cNvCxnSpPr/>
          <p:nvPr/>
        </p:nvCxnSpPr>
        <p:spPr>
          <a:xfrm>
            <a:off x="2805112" y="4673600"/>
            <a:ext cx="116840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1" name="Google Shape;1191;p26"/>
          <p:cNvSpPr/>
          <p:nvPr/>
        </p:nvSpPr>
        <p:spPr>
          <a:xfrm>
            <a:off x="2765425" y="4554537"/>
            <a:ext cx="41276" cy="2460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6"/>
          <p:cNvSpPr/>
          <p:nvPr/>
        </p:nvSpPr>
        <p:spPr>
          <a:xfrm>
            <a:off x="2824162" y="3871912"/>
            <a:ext cx="44451" cy="3317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3" name="Google Shape;1193;p26"/>
          <p:cNvCxnSpPr/>
          <p:nvPr/>
        </p:nvCxnSpPr>
        <p:spPr>
          <a:xfrm>
            <a:off x="2867025" y="4033837"/>
            <a:ext cx="1106488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4" name="Google Shape;1194;p26"/>
          <p:cNvCxnSpPr/>
          <p:nvPr/>
        </p:nvCxnSpPr>
        <p:spPr>
          <a:xfrm>
            <a:off x="2754312" y="4454525"/>
            <a:ext cx="1219201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5" name="Google Shape;1195;p26"/>
          <p:cNvCxnSpPr/>
          <p:nvPr/>
        </p:nvCxnSpPr>
        <p:spPr>
          <a:xfrm>
            <a:off x="3100387" y="3903662"/>
            <a:ext cx="87312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6" name="Google Shape;1196;p26"/>
          <p:cNvCxnSpPr/>
          <p:nvPr/>
        </p:nvCxnSpPr>
        <p:spPr>
          <a:xfrm>
            <a:off x="3397250" y="4919662"/>
            <a:ext cx="576263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7" name="Google Shape;1197;p26"/>
          <p:cNvCxnSpPr/>
          <p:nvPr/>
        </p:nvCxnSpPr>
        <p:spPr>
          <a:xfrm rot="10800000">
            <a:off x="3271837" y="5111750"/>
            <a:ext cx="701676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8" name="Google Shape;1198;p26"/>
          <p:cNvCxnSpPr/>
          <p:nvPr/>
        </p:nvCxnSpPr>
        <p:spPr>
          <a:xfrm>
            <a:off x="3586162" y="5308600"/>
            <a:ext cx="38735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9" name="Google Shape;1199;p26"/>
          <p:cNvCxnSpPr/>
          <p:nvPr/>
        </p:nvCxnSpPr>
        <p:spPr>
          <a:xfrm>
            <a:off x="3279775" y="5627687"/>
            <a:ext cx="69373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0" name="Google Shape;1200;p26"/>
          <p:cNvCxnSpPr/>
          <p:nvPr/>
        </p:nvCxnSpPr>
        <p:spPr>
          <a:xfrm>
            <a:off x="2767012" y="5465762"/>
            <a:ext cx="1206501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1" name="Google Shape;1201;p26"/>
          <p:cNvCxnSpPr/>
          <p:nvPr/>
        </p:nvCxnSpPr>
        <p:spPr>
          <a:xfrm flipH="1">
            <a:off x="2571749" y="4048125"/>
            <a:ext cx="152401" cy="5715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2" name="Google Shape;1202;p26"/>
          <p:cNvSpPr/>
          <p:nvPr/>
        </p:nvSpPr>
        <p:spPr>
          <a:xfrm>
            <a:off x="2763837" y="4552950"/>
            <a:ext cx="41276" cy="2444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6"/>
          <p:cNvSpPr/>
          <p:nvPr/>
        </p:nvSpPr>
        <p:spPr>
          <a:xfrm>
            <a:off x="2824162" y="3870325"/>
            <a:ext cx="42864" cy="3317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6"/>
          <p:cNvSpPr txBox="1"/>
          <p:nvPr/>
        </p:nvSpPr>
        <p:spPr>
          <a:xfrm>
            <a:off x="1974850" y="6270625"/>
            <a:ext cx="157078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Superior view of cranial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26"/>
          <p:cNvSpPr txBox="1"/>
          <p:nvPr/>
        </p:nvSpPr>
        <p:spPr>
          <a:xfrm>
            <a:off x="650875" y="4041775"/>
            <a:ext cx="9667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6"/>
          <p:cNvSpPr txBox="1"/>
          <p:nvPr/>
        </p:nvSpPr>
        <p:spPr>
          <a:xfrm>
            <a:off x="650875" y="3927475"/>
            <a:ext cx="53216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7" name="Google Shape;1207;p26"/>
          <p:cNvCxnSpPr/>
          <p:nvPr/>
        </p:nvCxnSpPr>
        <p:spPr>
          <a:xfrm>
            <a:off x="1381125" y="3990975"/>
            <a:ext cx="138588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8" name="Google Shape;1208;p26"/>
          <p:cNvCxnSpPr/>
          <p:nvPr/>
        </p:nvCxnSpPr>
        <p:spPr>
          <a:xfrm>
            <a:off x="1643062" y="4108450"/>
            <a:ext cx="1087439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9" name="Google Shape;1209;p26"/>
          <p:cNvCxnSpPr/>
          <p:nvPr/>
        </p:nvCxnSpPr>
        <p:spPr>
          <a:xfrm>
            <a:off x="1643062" y="4106862"/>
            <a:ext cx="108743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0" name="Google Shape;1210;p26"/>
          <p:cNvCxnSpPr/>
          <p:nvPr/>
        </p:nvCxnSpPr>
        <p:spPr>
          <a:xfrm>
            <a:off x="1381125" y="3989387"/>
            <a:ext cx="13858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1" name="Google Shape;1211;p26"/>
          <p:cNvSpPr txBox="1"/>
          <p:nvPr/>
        </p:nvSpPr>
        <p:spPr>
          <a:xfrm>
            <a:off x="650875" y="3684587"/>
            <a:ext cx="105122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Diploe (spongy bone)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2" name="Google Shape;1212;p26"/>
          <p:cNvCxnSpPr/>
          <p:nvPr/>
        </p:nvCxnSpPr>
        <p:spPr>
          <a:xfrm>
            <a:off x="1706562" y="3752850"/>
            <a:ext cx="604838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3" name="Google Shape;1213;p26"/>
          <p:cNvCxnSpPr/>
          <p:nvPr/>
        </p:nvCxnSpPr>
        <p:spPr>
          <a:xfrm>
            <a:off x="1706562" y="3749675"/>
            <a:ext cx="6048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4" name="Google Shape;1214;p26"/>
          <p:cNvCxnSpPr/>
          <p:nvPr/>
        </p:nvCxnSpPr>
        <p:spPr>
          <a:xfrm>
            <a:off x="2867025" y="4030662"/>
            <a:ext cx="11064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5" name="Google Shape;1215;p26"/>
          <p:cNvSpPr txBox="1"/>
          <p:nvPr/>
        </p:nvSpPr>
        <p:spPr>
          <a:xfrm>
            <a:off x="4019550" y="4394200"/>
            <a:ext cx="74642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6" name="Google Shape;1216;p26"/>
          <p:cNvCxnSpPr/>
          <p:nvPr/>
        </p:nvCxnSpPr>
        <p:spPr>
          <a:xfrm>
            <a:off x="2754312" y="4451350"/>
            <a:ext cx="12192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7" name="Google Shape;1217;p26"/>
          <p:cNvSpPr txBox="1"/>
          <p:nvPr/>
        </p:nvSpPr>
        <p:spPr>
          <a:xfrm>
            <a:off x="4019550" y="4862512"/>
            <a:ext cx="7333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8" name="Google Shape;1218;p26"/>
          <p:cNvCxnSpPr/>
          <p:nvPr/>
        </p:nvCxnSpPr>
        <p:spPr>
          <a:xfrm>
            <a:off x="3397250" y="4918075"/>
            <a:ext cx="5762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9" name="Google Shape;1219;p26"/>
          <p:cNvCxnSpPr/>
          <p:nvPr/>
        </p:nvCxnSpPr>
        <p:spPr>
          <a:xfrm flipH="1">
            <a:off x="3271837" y="5108575"/>
            <a:ext cx="7016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0" name="Google Shape;1220;p26"/>
          <p:cNvSpPr txBox="1"/>
          <p:nvPr/>
        </p:nvSpPr>
        <p:spPr>
          <a:xfrm>
            <a:off x="4019550" y="5270500"/>
            <a:ext cx="65072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26"/>
          <p:cNvCxnSpPr/>
          <p:nvPr/>
        </p:nvCxnSpPr>
        <p:spPr>
          <a:xfrm>
            <a:off x="3586162" y="5307012"/>
            <a:ext cx="3873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26"/>
          <p:cNvSpPr txBox="1"/>
          <p:nvPr/>
        </p:nvSpPr>
        <p:spPr>
          <a:xfrm>
            <a:off x="4019550" y="5562600"/>
            <a:ext cx="7127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3" name="Google Shape;1223;p26"/>
          <p:cNvCxnSpPr/>
          <p:nvPr/>
        </p:nvCxnSpPr>
        <p:spPr>
          <a:xfrm>
            <a:off x="3279775" y="5626100"/>
            <a:ext cx="6937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4" name="Google Shape;1224;p26"/>
          <p:cNvSpPr txBox="1"/>
          <p:nvPr/>
        </p:nvSpPr>
        <p:spPr>
          <a:xfrm>
            <a:off x="4019550" y="4614862"/>
            <a:ext cx="6113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p26"/>
          <p:cNvCxnSpPr/>
          <p:nvPr/>
        </p:nvCxnSpPr>
        <p:spPr>
          <a:xfrm>
            <a:off x="2805112" y="4672012"/>
            <a:ext cx="11684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p26"/>
          <p:cNvSpPr txBox="1"/>
          <p:nvPr/>
        </p:nvSpPr>
        <p:spPr>
          <a:xfrm>
            <a:off x="4019550" y="3841750"/>
            <a:ext cx="6279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7" name="Google Shape;1227;p26"/>
          <p:cNvCxnSpPr/>
          <p:nvPr/>
        </p:nvCxnSpPr>
        <p:spPr>
          <a:xfrm>
            <a:off x="3100387" y="3902075"/>
            <a:ext cx="87312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8" name="Google Shape;1228;p26"/>
          <p:cNvSpPr txBox="1"/>
          <p:nvPr/>
        </p:nvSpPr>
        <p:spPr>
          <a:xfrm>
            <a:off x="650875" y="4475162"/>
            <a:ext cx="7014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9" name="Google Shape;1229;p26"/>
          <p:cNvCxnSpPr/>
          <p:nvPr/>
        </p:nvCxnSpPr>
        <p:spPr>
          <a:xfrm>
            <a:off x="1514475" y="4541837"/>
            <a:ext cx="1093788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0" name="Google Shape;1230;p26"/>
          <p:cNvCxnSpPr/>
          <p:nvPr/>
        </p:nvCxnSpPr>
        <p:spPr>
          <a:xfrm>
            <a:off x="1636712" y="4684712"/>
            <a:ext cx="887413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1" name="Google Shape;1231;p26"/>
          <p:cNvCxnSpPr/>
          <p:nvPr/>
        </p:nvCxnSpPr>
        <p:spPr>
          <a:xfrm>
            <a:off x="1514475" y="4803775"/>
            <a:ext cx="908050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2" name="Google Shape;1232;p26"/>
          <p:cNvSpPr/>
          <p:nvPr/>
        </p:nvSpPr>
        <p:spPr>
          <a:xfrm>
            <a:off x="1649412" y="4833937"/>
            <a:ext cx="682626" cy="1016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6"/>
          <p:cNvSpPr/>
          <p:nvPr/>
        </p:nvSpPr>
        <p:spPr>
          <a:xfrm>
            <a:off x="1557337" y="5226050"/>
            <a:ext cx="860426" cy="825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4" name="Google Shape;1234;p26"/>
          <p:cNvCxnSpPr/>
          <p:nvPr/>
        </p:nvCxnSpPr>
        <p:spPr>
          <a:xfrm>
            <a:off x="1557337" y="5054600"/>
            <a:ext cx="823914" cy="0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5" name="Google Shape;1235;p26"/>
          <p:cNvCxnSpPr/>
          <p:nvPr/>
        </p:nvCxnSpPr>
        <p:spPr>
          <a:xfrm>
            <a:off x="1514475" y="4540250"/>
            <a:ext cx="109378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6" name="Google Shape;1236;p26"/>
          <p:cNvSpPr/>
          <p:nvPr/>
        </p:nvSpPr>
        <p:spPr>
          <a:xfrm>
            <a:off x="1557337" y="5224462"/>
            <a:ext cx="860426" cy="825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2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6"/>
          <p:cNvSpPr txBox="1"/>
          <p:nvPr/>
        </p:nvSpPr>
        <p:spPr>
          <a:xfrm>
            <a:off x="650875" y="4618037"/>
            <a:ext cx="9440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rotundum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8" name="Google Shape;1238;p26"/>
          <p:cNvCxnSpPr/>
          <p:nvPr/>
        </p:nvCxnSpPr>
        <p:spPr>
          <a:xfrm>
            <a:off x="1636712" y="4683125"/>
            <a:ext cx="88741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9" name="Google Shape;1239;p26"/>
          <p:cNvSpPr txBox="1"/>
          <p:nvPr/>
        </p:nvSpPr>
        <p:spPr>
          <a:xfrm>
            <a:off x="650875" y="4735512"/>
            <a:ext cx="7298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0" name="Google Shape;1240;p26"/>
          <p:cNvCxnSpPr/>
          <p:nvPr/>
        </p:nvCxnSpPr>
        <p:spPr>
          <a:xfrm>
            <a:off x="1514475" y="4802187"/>
            <a:ext cx="9080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1" name="Google Shape;1241;p26"/>
          <p:cNvSpPr txBox="1"/>
          <p:nvPr/>
        </p:nvSpPr>
        <p:spPr>
          <a:xfrm>
            <a:off x="650875" y="4862512"/>
            <a:ext cx="94982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6"/>
          <p:cNvSpPr/>
          <p:nvPr/>
        </p:nvSpPr>
        <p:spPr>
          <a:xfrm>
            <a:off x="1649412" y="4830762"/>
            <a:ext cx="682626" cy="1016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3" name="Google Shape;1243;p26"/>
          <p:cNvCxnSpPr/>
          <p:nvPr/>
        </p:nvCxnSpPr>
        <p:spPr>
          <a:xfrm>
            <a:off x="1557337" y="5053012"/>
            <a:ext cx="8239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4" name="Google Shape;1244;p26"/>
          <p:cNvSpPr txBox="1"/>
          <p:nvPr/>
        </p:nvSpPr>
        <p:spPr>
          <a:xfrm>
            <a:off x="4019550" y="5394325"/>
            <a:ext cx="89336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5" name="Google Shape;1245;p26"/>
          <p:cNvCxnSpPr/>
          <p:nvPr/>
        </p:nvCxnSpPr>
        <p:spPr>
          <a:xfrm>
            <a:off x="2767012" y="5464175"/>
            <a:ext cx="120650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6" name="Google Shape;1246;p26"/>
          <p:cNvSpPr/>
          <p:nvPr/>
        </p:nvSpPr>
        <p:spPr>
          <a:xfrm>
            <a:off x="1390650" y="5365750"/>
            <a:ext cx="788988" cy="1285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7" name="Google Shape;1247;p26"/>
          <p:cNvCxnSpPr/>
          <p:nvPr/>
        </p:nvCxnSpPr>
        <p:spPr>
          <a:xfrm>
            <a:off x="1843087" y="5494337"/>
            <a:ext cx="201613" cy="80963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8" name="Google Shape;1248;p26"/>
          <p:cNvSpPr txBox="1"/>
          <p:nvPr/>
        </p:nvSpPr>
        <p:spPr>
          <a:xfrm>
            <a:off x="650875" y="5240337"/>
            <a:ext cx="8087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6"/>
          <p:cNvSpPr/>
          <p:nvPr/>
        </p:nvSpPr>
        <p:spPr>
          <a:xfrm>
            <a:off x="1557337" y="5310187"/>
            <a:ext cx="1397001" cy="4127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412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6"/>
          <p:cNvSpPr/>
          <p:nvPr/>
        </p:nvSpPr>
        <p:spPr>
          <a:xfrm>
            <a:off x="1608137" y="5308600"/>
            <a:ext cx="1346201" cy="4111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3772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6"/>
          <p:cNvSpPr txBox="1"/>
          <p:nvPr/>
        </p:nvSpPr>
        <p:spPr>
          <a:xfrm>
            <a:off x="650875" y="5657850"/>
            <a:ext cx="90482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6"/>
          <p:cNvSpPr/>
          <p:nvPr/>
        </p:nvSpPr>
        <p:spPr>
          <a:xfrm>
            <a:off x="1390650" y="5362575"/>
            <a:ext cx="788988" cy="1285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238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3" name="Google Shape;1253;p26"/>
          <p:cNvCxnSpPr/>
          <p:nvPr/>
        </p:nvCxnSpPr>
        <p:spPr>
          <a:xfrm>
            <a:off x="1843087" y="5491162"/>
            <a:ext cx="201613" cy="809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4" name="Google Shape;1254;p26"/>
          <p:cNvCxnSpPr/>
          <p:nvPr/>
        </p:nvCxnSpPr>
        <p:spPr>
          <a:xfrm flipH="1">
            <a:off x="2563812" y="4043362"/>
            <a:ext cx="160338" cy="635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5" name="Google Shape;1255;p26"/>
          <p:cNvSpPr txBox="1"/>
          <p:nvPr/>
        </p:nvSpPr>
        <p:spPr>
          <a:xfrm>
            <a:off x="650875" y="4989512"/>
            <a:ext cx="848321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6"/>
          <p:cNvSpPr txBox="1"/>
          <p:nvPr/>
        </p:nvSpPr>
        <p:spPr>
          <a:xfrm>
            <a:off x="650875" y="5426075"/>
            <a:ext cx="661988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Groove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venous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6"/>
          <p:cNvSpPr txBox="1"/>
          <p:nvPr/>
        </p:nvSpPr>
        <p:spPr>
          <a:xfrm>
            <a:off x="4019550" y="5048250"/>
            <a:ext cx="763489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Petrous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6"/>
          <p:cNvSpPr txBox="1"/>
          <p:nvPr/>
        </p:nvSpPr>
        <p:spPr>
          <a:xfrm>
            <a:off x="4019550" y="3973512"/>
            <a:ext cx="80302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6"/>
          <p:cNvSpPr txBox="1"/>
          <p:nvPr/>
        </p:nvSpPr>
        <p:spPr>
          <a:xfrm>
            <a:off x="6300490" y="872792"/>
            <a:ext cx="2859088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Круглое отверстие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Овальное отверстие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Рваное отверстие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Задние носовые отверстия или хоаны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Медиальная крыловидная пластинка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Латеральная крыловидная пластинка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ru-RU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пазуха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7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7"/>
          <p:cNvSpPr txBox="1"/>
          <p:nvPr>
            <p:ph idx="4294967295" type="title"/>
          </p:nvPr>
        </p:nvSpPr>
        <p:spPr>
          <a:xfrm>
            <a:off x="428625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7"/>
          <p:cNvSpPr txBox="1"/>
          <p:nvPr>
            <p:ph idx="4294967295" type="body"/>
          </p:nvPr>
        </p:nvSpPr>
        <p:spPr>
          <a:xfrm>
            <a:off x="2241550" y="5559425"/>
            <a:ext cx="3394075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Arial"/>
              <a:buNone/>
            </a:pPr>
            <a:r>
              <a:rPr b="1" i="0" lang="ru-RU" sz="23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пазуха</a:t>
            </a:r>
            <a:endParaRPr b="1" i="0" sz="23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4b" id="1267" name="Google Shape;1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862" y="1751012"/>
            <a:ext cx="2343151" cy="2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7"/>
          <p:cNvSpPr txBox="1"/>
          <p:nvPr/>
        </p:nvSpPr>
        <p:spPr>
          <a:xfrm>
            <a:off x="458787" y="1514474"/>
            <a:ext cx="3398838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9" name="Google Shape;1269;p27"/>
          <p:cNvCxnSpPr/>
          <p:nvPr/>
        </p:nvCxnSpPr>
        <p:spPr>
          <a:xfrm flipH="1">
            <a:off x="2189162" y="1795462"/>
            <a:ext cx="160972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0" name="Google Shape;1270;p27"/>
          <p:cNvCxnSpPr/>
          <p:nvPr/>
        </p:nvCxnSpPr>
        <p:spPr>
          <a:xfrm flipH="1">
            <a:off x="2681287" y="1984375"/>
            <a:ext cx="1117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1" name="Google Shape;1271;p27"/>
          <p:cNvSpPr/>
          <p:nvPr/>
        </p:nvSpPr>
        <p:spPr>
          <a:xfrm>
            <a:off x="2498725" y="2197099"/>
            <a:ext cx="1300163" cy="8001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27"/>
          <p:cNvSpPr/>
          <p:nvPr/>
        </p:nvSpPr>
        <p:spPr>
          <a:xfrm>
            <a:off x="3167062" y="2411412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7"/>
          <p:cNvSpPr/>
          <p:nvPr/>
        </p:nvSpPr>
        <p:spPr>
          <a:xfrm>
            <a:off x="2946400" y="2614612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7"/>
          <p:cNvSpPr/>
          <p:nvPr/>
        </p:nvSpPr>
        <p:spPr>
          <a:xfrm>
            <a:off x="2957512" y="2803525"/>
            <a:ext cx="841376" cy="49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5" name="Google Shape;1275;p27"/>
          <p:cNvCxnSpPr/>
          <p:nvPr/>
        </p:nvCxnSpPr>
        <p:spPr>
          <a:xfrm flipH="1">
            <a:off x="603250" y="2125662"/>
            <a:ext cx="112236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6" name="Google Shape;1276;p27"/>
          <p:cNvCxnSpPr/>
          <p:nvPr/>
        </p:nvCxnSpPr>
        <p:spPr>
          <a:xfrm rot="10800000">
            <a:off x="652462" y="2847975"/>
            <a:ext cx="12890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7" name="Google Shape;1277;p27"/>
          <p:cNvSpPr/>
          <p:nvPr/>
        </p:nvSpPr>
        <p:spPr>
          <a:xfrm>
            <a:off x="679449" y="3197225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7"/>
          <p:cNvSpPr/>
          <p:nvPr/>
        </p:nvSpPr>
        <p:spPr>
          <a:xfrm>
            <a:off x="915987" y="3108325"/>
            <a:ext cx="1109664" cy="396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9" name="Google Shape;1279;p27"/>
          <p:cNvCxnSpPr/>
          <p:nvPr/>
        </p:nvCxnSpPr>
        <p:spPr>
          <a:xfrm rot="10800000">
            <a:off x="657224" y="3597275"/>
            <a:ext cx="1484314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0" name="Google Shape;1280;p27"/>
          <p:cNvSpPr/>
          <p:nvPr/>
        </p:nvSpPr>
        <p:spPr>
          <a:xfrm>
            <a:off x="744537" y="3333750"/>
            <a:ext cx="1231901" cy="333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7"/>
          <p:cNvSpPr/>
          <p:nvPr/>
        </p:nvSpPr>
        <p:spPr>
          <a:xfrm>
            <a:off x="727075" y="2324100"/>
            <a:ext cx="1181100" cy="4730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76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2" name="Google Shape;1282;p27"/>
          <p:cNvCxnSpPr/>
          <p:nvPr/>
        </p:nvCxnSpPr>
        <p:spPr>
          <a:xfrm flipH="1">
            <a:off x="701675" y="3059112"/>
            <a:ext cx="75565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3" name="Google Shape;1283;p27"/>
          <p:cNvCxnSpPr/>
          <p:nvPr/>
        </p:nvCxnSpPr>
        <p:spPr>
          <a:xfrm flipH="1">
            <a:off x="574674" y="2954337"/>
            <a:ext cx="170338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4" name="Google Shape;1284;p27"/>
          <p:cNvCxnSpPr/>
          <p:nvPr/>
        </p:nvCxnSpPr>
        <p:spPr>
          <a:xfrm rot="10800000">
            <a:off x="625475" y="2698750"/>
            <a:ext cx="47307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5" name="Google Shape;1285;p27"/>
          <p:cNvSpPr/>
          <p:nvPr/>
        </p:nvSpPr>
        <p:spPr>
          <a:xfrm>
            <a:off x="2960687" y="3328987"/>
            <a:ext cx="838201" cy="88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7"/>
          <p:cNvSpPr/>
          <p:nvPr/>
        </p:nvSpPr>
        <p:spPr>
          <a:xfrm>
            <a:off x="3273425" y="3571875"/>
            <a:ext cx="525463" cy="185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7"/>
          <p:cNvSpPr/>
          <p:nvPr/>
        </p:nvSpPr>
        <p:spPr>
          <a:xfrm>
            <a:off x="3055937" y="3444875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7"/>
          <p:cNvSpPr/>
          <p:nvPr/>
        </p:nvSpPr>
        <p:spPr>
          <a:xfrm>
            <a:off x="2763837" y="3411537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p27"/>
          <p:cNvCxnSpPr/>
          <p:nvPr/>
        </p:nvCxnSpPr>
        <p:spPr>
          <a:xfrm flipH="1">
            <a:off x="2935287" y="4046537"/>
            <a:ext cx="863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0" name="Google Shape;1290;p27"/>
          <p:cNvSpPr/>
          <p:nvPr/>
        </p:nvSpPr>
        <p:spPr>
          <a:xfrm>
            <a:off x="3135312" y="4195762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1" name="Google Shape;1291;p27"/>
          <p:cNvCxnSpPr/>
          <p:nvPr/>
        </p:nvCxnSpPr>
        <p:spPr>
          <a:xfrm rot="10800000">
            <a:off x="3106737" y="3028950"/>
            <a:ext cx="6921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2" name="Google Shape;1292;p27"/>
          <p:cNvSpPr/>
          <p:nvPr/>
        </p:nvSpPr>
        <p:spPr>
          <a:xfrm>
            <a:off x="3297237" y="3119437"/>
            <a:ext cx="501651" cy="1492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3" name="Google Shape;1293;p27"/>
          <p:cNvCxnSpPr/>
          <p:nvPr/>
        </p:nvCxnSpPr>
        <p:spPr>
          <a:xfrm flipH="1">
            <a:off x="3133724" y="4194175"/>
            <a:ext cx="263526" cy="4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4" name="Google Shape;1294;p27"/>
          <p:cNvSpPr txBox="1"/>
          <p:nvPr/>
        </p:nvSpPr>
        <p:spPr>
          <a:xfrm>
            <a:off x="3822700" y="1757362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7"/>
          <p:cNvSpPr txBox="1"/>
          <p:nvPr/>
        </p:nvSpPr>
        <p:spPr>
          <a:xfrm>
            <a:off x="3822700" y="194309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7"/>
          <p:cNvSpPr txBox="1"/>
          <p:nvPr/>
        </p:nvSpPr>
        <p:spPr>
          <a:xfrm>
            <a:off x="3822700" y="2158999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7"/>
          <p:cNvSpPr txBox="1"/>
          <p:nvPr/>
        </p:nvSpPr>
        <p:spPr>
          <a:xfrm>
            <a:off x="3822700" y="2370137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7"/>
          <p:cNvSpPr txBox="1"/>
          <p:nvPr/>
        </p:nvSpPr>
        <p:spPr>
          <a:xfrm>
            <a:off x="3822700" y="2563812"/>
            <a:ext cx="4022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7"/>
          <p:cNvSpPr txBox="1"/>
          <p:nvPr/>
        </p:nvSpPr>
        <p:spPr>
          <a:xfrm>
            <a:off x="47625" y="2079624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7"/>
          <p:cNvSpPr txBox="1"/>
          <p:nvPr/>
        </p:nvSpPr>
        <p:spPr>
          <a:xfrm>
            <a:off x="47625" y="2798762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7"/>
          <p:cNvSpPr txBox="1"/>
          <p:nvPr/>
        </p:nvSpPr>
        <p:spPr>
          <a:xfrm>
            <a:off x="47625" y="3098800"/>
            <a:ext cx="9062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7"/>
          <p:cNvSpPr txBox="1"/>
          <p:nvPr/>
        </p:nvSpPr>
        <p:spPr>
          <a:xfrm>
            <a:off x="47625" y="3209924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7"/>
          <p:cNvSpPr txBox="1"/>
          <p:nvPr/>
        </p:nvSpPr>
        <p:spPr>
          <a:xfrm>
            <a:off x="47625" y="3321049"/>
            <a:ext cx="6817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7"/>
          <p:cNvSpPr/>
          <p:nvPr/>
        </p:nvSpPr>
        <p:spPr>
          <a:xfrm>
            <a:off x="744537" y="3611562"/>
            <a:ext cx="1681164" cy="984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68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7"/>
          <p:cNvSpPr/>
          <p:nvPr/>
        </p:nvSpPr>
        <p:spPr>
          <a:xfrm>
            <a:off x="788987" y="3608387"/>
            <a:ext cx="1636713" cy="968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59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7"/>
          <p:cNvSpPr txBox="1"/>
          <p:nvPr/>
        </p:nvSpPr>
        <p:spPr>
          <a:xfrm>
            <a:off x="47625" y="3659187"/>
            <a:ext cx="7409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7"/>
          <p:cNvSpPr txBox="1"/>
          <p:nvPr/>
        </p:nvSpPr>
        <p:spPr>
          <a:xfrm>
            <a:off x="47625" y="3544887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7"/>
          <p:cNvSpPr txBox="1"/>
          <p:nvPr/>
        </p:nvSpPr>
        <p:spPr>
          <a:xfrm>
            <a:off x="47624" y="2278062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7"/>
          <p:cNvSpPr txBox="1"/>
          <p:nvPr/>
        </p:nvSpPr>
        <p:spPr>
          <a:xfrm>
            <a:off x="47625" y="301148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7"/>
          <p:cNvSpPr txBox="1"/>
          <p:nvPr/>
        </p:nvSpPr>
        <p:spPr>
          <a:xfrm>
            <a:off x="47625" y="290671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7"/>
          <p:cNvSpPr txBox="1"/>
          <p:nvPr/>
        </p:nvSpPr>
        <p:spPr>
          <a:xfrm>
            <a:off x="47625" y="2649537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7"/>
          <p:cNvSpPr txBox="1"/>
          <p:nvPr/>
        </p:nvSpPr>
        <p:spPr>
          <a:xfrm>
            <a:off x="3822700" y="3371849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27"/>
          <p:cNvSpPr txBox="1"/>
          <p:nvPr/>
        </p:nvSpPr>
        <p:spPr>
          <a:xfrm>
            <a:off x="3822700" y="3898899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7"/>
          <p:cNvSpPr txBox="1"/>
          <p:nvPr/>
        </p:nvSpPr>
        <p:spPr>
          <a:xfrm>
            <a:off x="3822700" y="3716337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7"/>
          <p:cNvSpPr txBox="1"/>
          <p:nvPr/>
        </p:nvSpPr>
        <p:spPr>
          <a:xfrm>
            <a:off x="3822700" y="4006849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27"/>
          <p:cNvSpPr txBox="1"/>
          <p:nvPr/>
        </p:nvSpPr>
        <p:spPr>
          <a:xfrm>
            <a:off x="3822700" y="4154487"/>
            <a:ext cx="5165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spines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27"/>
          <p:cNvSpPr txBox="1"/>
          <p:nvPr/>
        </p:nvSpPr>
        <p:spPr>
          <a:xfrm>
            <a:off x="3822700" y="3232150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27"/>
          <p:cNvSpPr txBox="1"/>
          <p:nvPr/>
        </p:nvSpPr>
        <p:spPr>
          <a:xfrm>
            <a:off x="1920875" y="4414837"/>
            <a:ext cx="6816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Median section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9" name="Google Shape;1319;p27"/>
          <p:cNvCxnSpPr/>
          <p:nvPr/>
        </p:nvCxnSpPr>
        <p:spPr>
          <a:xfrm flipH="1">
            <a:off x="2295524" y="1797050"/>
            <a:ext cx="214314" cy="131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0" name="Google Shape;1320;p27"/>
          <p:cNvCxnSpPr/>
          <p:nvPr/>
        </p:nvCxnSpPr>
        <p:spPr>
          <a:xfrm rot="10800000">
            <a:off x="2189162" y="1795462"/>
            <a:ext cx="16097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1" name="Google Shape;1321;p27"/>
          <p:cNvCxnSpPr/>
          <p:nvPr/>
        </p:nvCxnSpPr>
        <p:spPr>
          <a:xfrm flipH="1">
            <a:off x="2681287" y="1979612"/>
            <a:ext cx="1117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2" name="Google Shape;1322;p27"/>
          <p:cNvSpPr/>
          <p:nvPr/>
        </p:nvSpPr>
        <p:spPr>
          <a:xfrm>
            <a:off x="2498725" y="2192337"/>
            <a:ext cx="1300163" cy="803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7"/>
          <p:cNvSpPr/>
          <p:nvPr/>
        </p:nvSpPr>
        <p:spPr>
          <a:xfrm>
            <a:off x="3167062" y="2408237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7"/>
          <p:cNvSpPr/>
          <p:nvPr/>
        </p:nvSpPr>
        <p:spPr>
          <a:xfrm>
            <a:off x="2946400" y="2609849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27"/>
          <p:cNvSpPr/>
          <p:nvPr/>
        </p:nvSpPr>
        <p:spPr>
          <a:xfrm>
            <a:off x="2957512" y="2798762"/>
            <a:ext cx="841376" cy="523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6" name="Google Shape;1326;p27"/>
          <p:cNvCxnSpPr/>
          <p:nvPr/>
        </p:nvCxnSpPr>
        <p:spPr>
          <a:xfrm flipH="1">
            <a:off x="603250" y="2120900"/>
            <a:ext cx="11223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7" name="Google Shape;1327;p27"/>
          <p:cNvCxnSpPr/>
          <p:nvPr/>
        </p:nvCxnSpPr>
        <p:spPr>
          <a:xfrm flipH="1">
            <a:off x="652462" y="2846387"/>
            <a:ext cx="12890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8" name="Google Shape;1328;p27"/>
          <p:cNvSpPr/>
          <p:nvPr/>
        </p:nvSpPr>
        <p:spPr>
          <a:xfrm>
            <a:off x="679449" y="3194050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27"/>
          <p:cNvSpPr/>
          <p:nvPr/>
        </p:nvSpPr>
        <p:spPr>
          <a:xfrm>
            <a:off x="960437" y="3103562"/>
            <a:ext cx="1065213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0" name="Google Shape;1330;p27"/>
          <p:cNvCxnSpPr/>
          <p:nvPr/>
        </p:nvCxnSpPr>
        <p:spPr>
          <a:xfrm flipH="1">
            <a:off x="657224" y="3592512"/>
            <a:ext cx="14843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1" name="Google Shape;1331;p27"/>
          <p:cNvSpPr/>
          <p:nvPr/>
        </p:nvSpPr>
        <p:spPr>
          <a:xfrm>
            <a:off x="744537" y="3328987"/>
            <a:ext cx="1231901" cy="3651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27"/>
          <p:cNvSpPr/>
          <p:nvPr/>
        </p:nvSpPr>
        <p:spPr>
          <a:xfrm>
            <a:off x="727075" y="2322512"/>
            <a:ext cx="1181100" cy="4699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3" name="Google Shape;1333;p27"/>
          <p:cNvCxnSpPr/>
          <p:nvPr/>
        </p:nvCxnSpPr>
        <p:spPr>
          <a:xfrm flipH="1">
            <a:off x="701675" y="3054350"/>
            <a:ext cx="7556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4" name="Google Shape;1334;p27"/>
          <p:cNvCxnSpPr/>
          <p:nvPr/>
        </p:nvCxnSpPr>
        <p:spPr>
          <a:xfrm rot="10800000">
            <a:off x="574674" y="2952749"/>
            <a:ext cx="170338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5" name="Google Shape;1335;p27"/>
          <p:cNvCxnSpPr/>
          <p:nvPr/>
        </p:nvCxnSpPr>
        <p:spPr>
          <a:xfrm rot="10800000">
            <a:off x="625475" y="2695575"/>
            <a:ext cx="4730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6" name="Google Shape;1336;p27"/>
          <p:cNvSpPr/>
          <p:nvPr/>
        </p:nvSpPr>
        <p:spPr>
          <a:xfrm>
            <a:off x="2960687" y="3327400"/>
            <a:ext cx="838201" cy="87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27"/>
          <p:cNvSpPr/>
          <p:nvPr/>
        </p:nvSpPr>
        <p:spPr>
          <a:xfrm>
            <a:off x="3273425" y="3570287"/>
            <a:ext cx="525463" cy="1825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27"/>
          <p:cNvSpPr/>
          <p:nvPr/>
        </p:nvSpPr>
        <p:spPr>
          <a:xfrm>
            <a:off x="3055937" y="3443287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7"/>
          <p:cNvSpPr/>
          <p:nvPr/>
        </p:nvSpPr>
        <p:spPr>
          <a:xfrm>
            <a:off x="2763837" y="3408362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0" name="Google Shape;1340;p27"/>
          <p:cNvCxnSpPr/>
          <p:nvPr/>
        </p:nvCxnSpPr>
        <p:spPr>
          <a:xfrm flipH="1">
            <a:off x="2935287" y="4044950"/>
            <a:ext cx="863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1" name="Google Shape;1341;p27"/>
          <p:cNvSpPr/>
          <p:nvPr/>
        </p:nvSpPr>
        <p:spPr>
          <a:xfrm>
            <a:off x="3135312" y="4194175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2" name="Google Shape;1342;p27"/>
          <p:cNvCxnSpPr/>
          <p:nvPr/>
        </p:nvCxnSpPr>
        <p:spPr>
          <a:xfrm flipH="1">
            <a:off x="3106737" y="3024187"/>
            <a:ext cx="692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3" name="Google Shape;1343;p27"/>
          <p:cNvSpPr/>
          <p:nvPr/>
        </p:nvSpPr>
        <p:spPr>
          <a:xfrm>
            <a:off x="3297237" y="3117850"/>
            <a:ext cx="501651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4" name="Google Shape;1344;p27"/>
          <p:cNvCxnSpPr/>
          <p:nvPr/>
        </p:nvCxnSpPr>
        <p:spPr>
          <a:xfrm flipH="1">
            <a:off x="3133724" y="4194175"/>
            <a:ext cx="2635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5" name="Google Shape;1345;p27"/>
          <p:cNvCxnSpPr/>
          <p:nvPr/>
        </p:nvCxnSpPr>
        <p:spPr>
          <a:xfrm flipH="1">
            <a:off x="2295524" y="1795462"/>
            <a:ext cx="214314" cy="1317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6" name="Google Shape;1346;p27"/>
          <p:cNvSpPr txBox="1"/>
          <p:nvPr/>
        </p:nvSpPr>
        <p:spPr>
          <a:xfrm>
            <a:off x="3822700" y="2754312"/>
            <a:ext cx="69853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27"/>
          <p:cNvSpPr txBox="1"/>
          <p:nvPr/>
        </p:nvSpPr>
        <p:spPr>
          <a:xfrm>
            <a:off x="3822700" y="2986087"/>
            <a:ext cx="7410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Perpendicular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27"/>
          <p:cNvSpPr txBox="1"/>
          <p:nvPr/>
        </p:nvSpPr>
        <p:spPr>
          <a:xfrm>
            <a:off x="3822700" y="3498849"/>
            <a:ext cx="639527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a" id="1349" name="Google Shape;13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4512" y="1789112"/>
            <a:ext cx="2238376" cy="328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27"/>
          <p:cNvSpPr txBox="1"/>
          <p:nvPr/>
        </p:nvSpPr>
        <p:spPr>
          <a:xfrm>
            <a:off x="4959350" y="1576387"/>
            <a:ext cx="3581400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1" name="Google Shape;1351;p27"/>
          <p:cNvCxnSpPr/>
          <p:nvPr/>
        </p:nvCxnSpPr>
        <p:spPr>
          <a:xfrm>
            <a:off x="7273925" y="3757612"/>
            <a:ext cx="39688" cy="857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2" name="Google Shape;1352;p27"/>
          <p:cNvSpPr txBox="1"/>
          <p:nvPr/>
        </p:nvSpPr>
        <p:spPr>
          <a:xfrm>
            <a:off x="4559300" y="2381249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27"/>
          <p:cNvSpPr txBox="1"/>
          <p:nvPr/>
        </p:nvSpPr>
        <p:spPr>
          <a:xfrm>
            <a:off x="8218487" y="4443412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27"/>
          <p:cNvSpPr txBox="1"/>
          <p:nvPr/>
        </p:nvSpPr>
        <p:spPr>
          <a:xfrm>
            <a:off x="8218487" y="4132262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7"/>
          <p:cNvSpPr txBox="1"/>
          <p:nvPr/>
        </p:nvSpPr>
        <p:spPr>
          <a:xfrm>
            <a:off x="8218487" y="4267199"/>
            <a:ext cx="6223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7"/>
          <p:cNvSpPr txBox="1"/>
          <p:nvPr/>
        </p:nvSpPr>
        <p:spPr>
          <a:xfrm>
            <a:off x="8218487" y="4019549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27"/>
          <p:cNvSpPr txBox="1"/>
          <p:nvPr/>
        </p:nvSpPr>
        <p:spPr>
          <a:xfrm>
            <a:off x="8218487" y="3895724"/>
            <a:ext cx="8129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7"/>
          <p:cNvSpPr txBox="1"/>
          <p:nvPr/>
        </p:nvSpPr>
        <p:spPr>
          <a:xfrm>
            <a:off x="8218487" y="3768724"/>
            <a:ext cx="4954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7"/>
          <p:cNvSpPr txBox="1"/>
          <p:nvPr/>
        </p:nvSpPr>
        <p:spPr>
          <a:xfrm>
            <a:off x="8218487" y="2341562"/>
            <a:ext cx="7623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Intermaxillary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7"/>
          <p:cNvSpPr txBox="1"/>
          <p:nvPr/>
        </p:nvSpPr>
        <p:spPr>
          <a:xfrm>
            <a:off x="8218487" y="2601912"/>
            <a:ext cx="5081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7"/>
          <p:cNvSpPr txBox="1"/>
          <p:nvPr/>
        </p:nvSpPr>
        <p:spPr>
          <a:xfrm>
            <a:off x="8218487" y="2757487"/>
            <a:ext cx="9147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palatine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7"/>
          <p:cNvSpPr txBox="1"/>
          <p:nvPr/>
        </p:nvSpPr>
        <p:spPr>
          <a:xfrm>
            <a:off x="8220075" y="2901949"/>
            <a:ext cx="8171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7"/>
          <p:cNvSpPr txBox="1"/>
          <p:nvPr/>
        </p:nvSpPr>
        <p:spPr>
          <a:xfrm>
            <a:off x="8220075" y="3041649"/>
            <a:ext cx="8299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7"/>
          <p:cNvSpPr txBox="1"/>
          <p:nvPr/>
        </p:nvSpPr>
        <p:spPr>
          <a:xfrm>
            <a:off x="8218487" y="3214687"/>
            <a:ext cx="5505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7"/>
          <p:cNvSpPr txBox="1"/>
          <p:nvPr/>
        </p:nvSpPr>
        <p:spPr>
          <a:xfrm>
            <a:off x="8215312" y="3349624"/>
            <a:ext cx="7155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7"/>
          <p:cNvSpPr txBox="1"/>
          <p:nvPr/>
        </p:nvSpPr>
        <p:spPr>
          <a:xfrm>
            <a:off x="8215312" y="3457574"/>
            <a:ext cx="6479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lacerum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7"/>
          <p:cNvSpPr txBox="1"/>
          <p:nvPr/>
        </p:nvSpPr>
        <p:spPr>
          <a:xfrm>
            <a:off x="4559300" y="2033587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7"/>
          <p:cNvSpPr txBox="1"/>
          <p:nvPr/>
        </p:nvSpPr>
        <p:spPr>
          <a:xfrm>
            <a:off x="4559300" y="3235324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7"/>
          <p:cNvSpPr txBox="1"/>
          <p:nvPr/>
        </p:nvSpPr>
        <p:spPr>
          <a:xfrm>
            <a:off x="4559300" y="2641599"/>
            <a:ext cx="5759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7"/>
          <p:cNvSpPr txBox="1"/>
          <p:nvPr/>
        </p:nvSpPr>
        <p:spPr>
          <a:xfrm>
            <a:off x="4559300" y="3381374"/>
            <a:ext cx="6393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7"/>
          <p:cNvSpPr txBox="1"/>
          <p:nvPr/>
        </p:nvSpPr>
        <p:spPr>
          <a:xfrm>
            <a:off x="4559300" y="3535362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7"/>
          <p:cNvSpPr txBox="1"/>
          <p:nvPr/>
        </p:nvSpPr>
        <p:spPr>
          <a:xfrm>
            <a:off x="4559300" y="3668712"/>
            <a:ext cx="93171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7"/>
          <p:cNvSpPr txBox="1"/>
          <p:nvPr/>
        </p:nvSpPr>
        <p:spPr>
          <a:xfrm>
            <a:off x="4559300" y="3913187"/>
            <a:ext cx="6140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7"/>
          <p:cNvSpPr txBox="1"/>
          <p:nvPr/>
        </p:nvSpPr>
        <p:spPr>
          <a:xfrm>
            <a:off x="4559300" y="4024312"/>
            <a:ext cx="52913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7"/>
          <p:cNvSpPr txBox="1"/>
          <p:nvPr/>
        </p:nvSpPr>
        <p:spPr>
          <a:xfrm>
            <a:off x="4559300" y="4268787"/>
            <a:ext cx="55897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7"/>
          <p:cNvSpPr txBox="1"/>
          <p:nvPr/>
        </p:nvSpPr>
        <p:spPr>
          <a:xfrm>
            <a:off x="4559300" y="4144962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7"/>
          <p:cNvSpPr txBox="1"/>
          <p:nvPr/>
        </p:nvSpPr>
        <p:spPr>
          <a:xfrm>
            <a:off x="4559300" y="4760912"/>
            <a:ext cx="7451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7"/>
          <p:cNvSpPr txBox="1"/>
          <p:nvPr/>
        </p:nvSpPr>
        <p:spPr>
          <a:xfrm>
            <a:off x="4559299" y="4594224"/>
            <a:ext cx="6943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7"/>
          <p:cNvSpPr txBox="1"/>
          <p:nvPr/>
        </p:nvSpPr>
        <p:spPr>
          <a:xfrm>
            <a:off x="4559300" y="4933949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7"/>
          <p:cNvSpPr txBox="1"/>
          <p:nvPr/>
        </p:nvSpPr>
        <p:spPr>
          <a:xfrm>
            <a:off x="6469062" y="5130799"/>
            <a:ext cx="5758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Inferior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7"/>
          <p:cNvSpPr txBox="1"/>
          <p:nvPr/>
        </p:nvSpPr>
        <p:spPr>
          <a:xfrm>
            <a:off x="4559300" y="4418012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7"/>
          <p:cNvSpPr txBox="1"/>
          <p:nvPr/>
        </p:nvSpPr>
        <p:spPr>
          <a:xfrm>
            <a:off x="4559300" y="3790949"/>
            <a:ext cx="64365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7"/>
          <p:cNvSpPr txBox="1"/>
          <p:nvPr/>
        </p:nvSpPr>
        <p:spPr>
          <a:xfrm>
            <a:off x="4559300" y="3090862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4" name="Google Shape;1384;p27"/>
          <p:cNvCxnSpPr/>
          <p:nvPr/>
        </p:nvCxnSpPr>
        <p:spPr>
          <a:xfrm rot="10800000">
            <a:off x="6731000" y="4794250"/>
            <a:ext cx="1463675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5" name="Google Shape;1385;p27"/>
          <p:cNvCxnSpPr/>
          <p:nvPr/>
        </p:nvCxnSpPr>
        <p:spPr>
          <a:xfrm rot="10800000">
            <a:off x="7516812" y="4495800"/>
            <a:ext cx="6778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6" name="Google Shape;1386;p27"/>
          <p:cNvSpPr/>
          <p:nvPr/>
        </p:nvSpPr>
        <p:spPr>
          <a:xfrm>
            <a:off x="6729412" y="4037012"/>
            <a:ext cx="1465264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7"/>
          <p:cNvSpPr/>
          <p:nvPr/>
        </p:nvSpPr>
        <p:spPr>
          <a:xfrm>
            <a:off x="7631112" y="4227512"/>
            <a:ext cx="563564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7"/>
          <p:cNvSpPr/>
          <p:nvPr/>
        </p:nvSpPr>
        <p:spPr>
          <a:xfrm>
            <a:off x="7156450" y="3779837"/>
            <a:ext cx="1038226" cy="2873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7"/>
          <p:cNvSpPr/>
          <p:nvPr/>
        </p:nvSpPr>
        <p:spPr>
          <a:xfrm>
            <a:off x="7500937" y="3803650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7"/>
          <p:cNvSpPr/>
          <p:nvPr/>
        </p:nvSpPr>
        <p:spPr>
          <a:xfrm>
            <a:off x="7232650" y="3657600"/>
            <a:ext cx="962026" cy="163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1" name="Google Shape;1391;p27"/>
          <p:cNvCxnSpPr/>
          <p:nvPr/>
        </p:nvCxnSpPr>
        <p:spPr>
          <a:xfrm rot="10800000">
            <a:off x="6742112" y="2397125"/>
            <a:ext cx="1452563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2" name="Google Shape;1392;p27"/>
          <p:cNvSpPr/>
          <p:nvPr/>
        </p:nvSpPr>
        <p:spPr>
          <a:xfrm>
            <a:off x="6832599" y="2659062"/>
            <a:ext cx="1362077" cy="650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3" name="Google Shape;1393;p27"/>
          <p:cNvCxnSpPr/>
          <p:nvPr/>
        </p:nvCxnSpPr>
        <p:spPr>
          <a:xfrm flipH="1">
            <a:off x="6972299" y="2808287"/>
            <a:ext cx="12223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4" name="Google Shape;1394;p27"/>
          <p:cNvSpPr/>
          <p:nvPr/>
        </p:nvSpPr>
        <p:spPr>
          <a:xfrm>
            <a:off x="6923087" y="2952750"/>
            <a:ext cx="1271588" cy="1222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5" name="Google Shape;1395;p27"/>
          <p:cNvCxnSpPr/>
          <p:nvPr/>
        </p:nvCxnSpPr>
        <p:spPr>
          <a:xfrm flipH="1">
            <a:off x="7097712" y="3094037"/>
            <a:ext cx="10969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6" name="Google Shape;1396;p27"/>
          <p:cNvCxnSpPr/>
          <p:nvPr/>
        </p:nvCxnSpPr>
        <p:spPr>
          <a:xfrm>
            <a:off x="7327900" y="3408362"/>
            <a:ext cx="86677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7" name="Google Shape;1397;p27"/>
          <p:cNvSpPr/>
          <p:nvPr/>
        </p:nvSpPr>
        <p:spPr>
          <a:xfrm>
            <a:off x="7226300" y="3268662"/>
            <a:ext cx="968375" cy="635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7"/>
          <p:cNvSpPr/>
          <p:nvPr/>
        </p:nvSpPr>
        <p:spPr>
          <a:xfrm>
            <a:off x="6875462" y="2109787"/>
            <a:ext cx="1319213" cy="174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7"/>
          <p:cNvSpPr/>
          <p:nvPr/>
        </p:nvSpPr>
        <p:spPr>
          <a:xfrm>
            <a:off x="7153275" y="3452812"/>
            <a:ext cx="1041400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7"/>
          <p:cNvSpPr/>
          <p:nvPr/>
        </p:nvSpPr>
        <p:spPr>
          <a:xfrm>
            <a:off x="6788150" y="3525837"/>
            <a:ext cx="1406525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7"/>
          <p:cNvSpPr/>
          <p:nvPr/>
        </p:nvSpPr>
        <p:spPr>
          <a:xfrm>
            <a:off x="5156200" y="2441575"/>
            <a:ext cx="719138" cy="936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2" name="Google Shape;1402;p27"/>
          <p:cNvCxnSpPr/>
          <p:nvPr/>
        </p:nvCxnSpPr>
        <p:spPr>
          <a:xfrm>
            <a:off x="5172075" y="2093912"/>
            <a:ext cx="1558925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3" name="Google Shape;1403;p27"/>
          <p:cNvCxnSpPr/>
          <p:nvPr/>
        </p:nvCxnSpPr>
        <p:spPr>
          <a:xfrm>
            <a:off x="5129212" y="3294062"/>
            <a:ext cx="107791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4" name="Google Shape;1404;p27"/>
          <p:cNvCxnSpPr/>
          <p:nvPr/>
        </p:nvCxnSpPr>
        <p:spPr>
          <a:xfrm>
            <a:off x="5210175" y="3440112"/>
            <a:ext cx="681038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5" name="Google Shape;1405;p27"/>
          <p:cNvCxnSpPr/>
          <p:nvPr/>
        </p:nvCxnSpPr>
        <p:spPr>
          <a:xfrm>
            <a:off x="5138737" y="3590925"/>
            <a:ext cx="8937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6" name="Google Shape;1406;p27"/>
          <p:cNvCxnSpPr/>
          <p:nvPr/>
        </p:nvCxnSpPr>
        <p:spPr>
          <a:xfrm>
            <a:off x="5510212" y="3732212"/>
            <a:ext cx="2889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7" name="Google Shape;1407;p27"/>
          <p:cNvCxnSpPr/>
          <p:nvPr/>
        </p:nvCxnSpPr>
        <p:spPr>
          <a:xfrm>
            <a:off x="5172075" y="3970337"/>
            <a:ext cx="615950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8" name="Google Shape;1408;p27"/>
          <p:cNvCxnSpPr/>
          <p:nvPr/>
        </p:nvCxnSpPr>
        <p:spPr>
          <a:xfrm>
            <a:off x="5087937" y="4089400"/>
            <a:ext cx="80010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9" name="Google Shape;1409;p27"/>
          <p:cNvSpPr/>
          <p:nvPr/>
        </p:nvSpPr>
        <p:spPr>
          <a:xfrm>
            <a:off x="5122862" y="4148137"/>
            <a:ext cx="655639" cy="523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27"/>
          <p:cNvSpPr/>
          <p:nvPr/>
        </p:nvSpPr>
        <p:spPr>
          <a:xfrm>
            <a:off x="5127625" y="4090987"/>
            <a:ext cx="1285875" cy="2301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7"/>
          <p:cNvSpPr/>
          <p:nvPr/>
        </p:nvSpPr>
        <p:spPr>
          <a:xfrm>
            <a:off x="5305425" y="4779962"/>
            <a:ext cx="1238251" cy="41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7"/>
          <p:cNvSpPr/>
          <p:nvPr/>
        </p:nvSpPr>
        <p:spPr>
          <a:xfrm>
            <a:off x="5251450" y="4518025"/>
            <a:ext cx="1247775" cy="136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3" name="Google Shape;1413;p27"/>
          <p:cNvCxnSpPr/>
          <p:nvPr/>
        </p:nvCxnSpPr>
        <p:spPr>
          <a:xfrm>
            <a:off x="5094287" y="4994274"/>
            <a:ext cx="1579564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4" name="Google Shape;1414;p27"/>
          <p:cNvCxnSpPr/>
          <p:nvPr/>
        </p:nvCxnSpPr>
        <p:spPr>
          <a:xfrm>
            <a:off x="5060950" y="4475162"/>
            <a:ext cx="804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5" name="Google Shape;1415;p27"/>
          <p:cNvCxnSpPr/>
          <p:nvPr/>
        </p:nvCxnSpPr>
        <p:spPr>
          <a:xfrm>
            <a:off x="5199062" y="3848100"/>
            <a:ext cx="12414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6" name="Google Shape;1416;p27"/>
          <p:cNvCxnSpPr/>
          <p:nvPr/>
        </p:nvCxnSpPr>
        <p:spPr>
          <a:xfrm>
            <a:off x="5538787" y="2697162"/>
            <a:ext cx="227013" cy="7461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7" name="Google Shape;1417;p27"/>
          <p:cNvCxnSpPr/>
          <p:nvPr/>
        </p:nvCxnSpPr>
        <p:spPr>
          <a:xfrm>
            <a:off x="4814887" y="3154362"/>
            <a:ext cx="18891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8" name="Google Shape;1418;p27"/>
          <p:cNvSpPr/>
          <p:nvPr/>
        </p:nvSpPr>
        <p:spPr>
          <a:xfrm>
            <a:off x="5135562" y="2697162"/>
            <a:ext cx="565151" cy="285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27"/>
          <p:cNvSpPr/>
          <p:nvPr/>
        </p:nvSpPr>
        <p:spPr>
          <a:xfrm>
            <a:off x="4883150" y="2965450"/>
            <a:ext cx="1722438" cy="476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27"/>
          <p:cNvSpPr/>
          <p:nvPr/>
        </p:nvSpPr>
        <p:spPr>
          <a:xfrm>
            <a:off x="6505575" y="2927350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1" name="Google Shape;1421;p27"/>
          <p:cNvCxnSpPr/>
          <p:nvPr/>
        </p:nvCxnSpPr>
        <p:spPr>
          <a:xfrm rot="10800000">
            <a:off x="6731000" y="4791075"/>
            <a:ext cx="14636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2" name="Google Shape;1422;p27"/>
          <p:cNvCxnSpPr/>
          <p:nvPr/>
        </p:nvCxnSpPr>
        <p:spPr>
          <a:xfrm rot="10800000">
            <a:off x="7516812" y="4492625"/>
            <a:ext cx="67786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3" name="Google Shape;1423;p27"/>
          <p:cNvSpPr/>
          <p:nvPr/>
        </p:nvSpPr>
        <p:spPr>
          <a:xfrm>
            <a:off x="6729412" y="4033837"/>
            <a:ext cx="1465264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27"/>
          <p:cNvSpPr/>
          <p:nvPr/>
        </p:nvSpPr>
        <p:spPr>
          <a:xfrm>
            <a:off x="7631112" y="4224337"/>
            <a:ext cx="563564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27"/>
          <p:cNvSpPr/>
          <p:nvPr/>
        </p:nvSpPr>
        <p:spPr>
          <a:xfrm>
            <a:off x="7156450" y="3775075"/>
            <a:ext cx="1038226" cy="2889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7"/>
          <p:cNvSpPr/>
          <p:nvPr/>
        </p:nvSpPr>
        <p:spPr>
          <a:xfrm>
            <a:off x="7500937" y="3800475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7"/>
          <p:cNvSpPr/>
          <p:nvPr/>
        </p:nvSpPr>
        <p:spPr>
          <a:xfrm>
            <a:off x="7232650" y="3657600"/>
            <a:ext cx="962026" cy="161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8" name="Google Shape;1428;p27"/>
          <p:cNvCxnSpPr/>
          <p:nvPr/>
        </p:nvCxnSpPr>
        <p:spPr>
          <a:xfrm flipH="1">
            <a:off x="6742112" y="2392362"/>
            <a:ext cx="14525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9" name="Google Shape;1429;p27"/>
          <p:cNvSpPr/>
          <p:nvPr/>
        </p:nvSpPr>
        <p:spPr>
          <a:xfrm>
            <a:off x="6832599" y="2655887"/>
            <a:ext cx="1362077" cy="666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0" name="Google Shape;1430;p27"/>
          <p:cNvCxnSpPr/>
          <p:nvPr/>
        </p:nvCxnSpPr>
        <p:spPr>
          <a:xfrm rot="10800000">
            <a:off x="6972299" y="2803525"/>
            <a:ext cx="12223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1" name="Google Shape;1431;p27"/>
          <p:cNvSpPr/>
          <p:nvPr/>
        </p:nvSpPr>
        <p:spPr>
          <a:xfrm>
            <a:off x="6923087" y="2949575"/>
            <a:ext cx="1271588" cy="1238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2" name="Google Shape;1432;p27"/>
          <p:cNvCxnSpPr/>
          <p:nvPr/>
        </p:nvCxnSpPr>
        <p:spPr>
          <a:xfrm rot="10800000">
            <a:off x="7097712" y="3089275"/>
            <a:ext cx="10969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3" name="Google Shape;1433;p27"/>
          <p:cNvSpPr/>
          <p:nvPr/>
        </p:nvSpPr>
        <p:spPr>
          <a:xfrm>
            <a:off x="7327900" y="3397250"/>
            <a:ext cx="866776" cy="12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37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27"/>
          <p:cNvSpPr/>
          <p:nvPr/>
        </p:nvSpPr>
        <p:spPr>
          <a:xfrm>
            <a:off x="7226300" y="3267075"/>
            <a:ext cx="968375" cy="619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27"/>
          <p:cNvSpPr/>
          <p:nvPr/>
        </p:nvSpPr>
        <p:spPr>
          <a:xfrm>
            <a:off x="6875462" y="2106612"/>
            <a:ext cx="1319213" cy="176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27"/>
          <p:cNvSpPr/>
          <p:nvPr/>
        </p:nvSpPr>
        <p:spPr>
          <a:xfrm>
            <a:off x="7153275" y="3449637"/>
            <a:ext cx="1041400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7"/>
          <p:cNvSpPr/>
          <p:nvPr/>
        </p:nvSpPr>
        <p:spPr>
          <a:xfrm>
            <a:off x="6788150" y="3522662"/>
            <a:ext cx="1406525" cy="92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27"/>
          <p:cNvSpPr/>
          <p:nvPr/>
        </p:nvSpPr>
        <p:spPr>
          <a:xfrm>
            <a:off x="5156200" y="2436812"/>
            <a:ext cx="719138" cy="968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9" name="Google Shape;1439;p27"/>
          <p:cNvCxnSpPr/>
          <p:nvPr/>
        </p:nvCxnSpPr>
        <p:spPr>
          <a:xfrm>
            <a:off x="5172075" y="2090737"/>
            <a:ext cx="15589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0" name="Google Shape;1440;p27"/>
          <p:cNvCxnSpPr/>
          <p:nvPr/>
        </p:nvCxnSpPr>
        <p:spPr>
          <a:xfrm>
            <a:off x="5129212" y="3292474"/>
            <a:ext cx="10779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1" name="Google Shape;1441;p27"/>
          <p:cNvCxnSpPr/>
          <p:nvPr/>
        </p:nvCxnSpPr>
        <p:spPr>
          <a:xfrm>
            <a:off x="5210175" y="3436937"/>
            <a:ext cx="6810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2" name="Google Shape;1442;p27"/>
          <p:cNvCxnSpPr/>
          <p:nvPr/>
        </p:nvCxnSpPr>
        <p:spPr>
          <a:xfrm>
            <a:off x="5138737" y="3589337"/>
            <a:ext cx="8937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3" name="Google Shape;1443;p27"/>
          <p:cNvCxnSpPr/>
          <p:nvPr/>
        </p:nvCxnSpPr>
        <p:spPr>
          <a:xfrm>
            <a:off x="5510212" y="3725862"/>
            <a:ext cx="2889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4" name="Google Shape;1444;p27"/>
          <p:cNvCxnSpPr/>
          <p:nvPr/>
        </p:nvCxnSpPr>
        <p:spPr>
          <a:xfrm>
            <a:off x="5172075" y="3965575"/>
            <a:ext cx="6159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5" name="Google Shape;1445;p27"/>
          <p:cNvCxnSpPr/>
          <p:nvPr/>
        </p:nvCxnSpPr>
        <p:spPr>
          <a:xfrm>
            <a:off x="5087937" y="4086225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6" name="Google Shape;1446;p27"/>
          <p:cNvSpPr/>
          <p:nvPr/>
        </p:nvSpPr>
        <p:spPr>
          <a:xfrm>
            <a:off x="5122862" y="4144962"/>
            <a:ext cx="655639" cy="539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7"/>
          <p:cNvSpPr/>
          <p:nvPr/>
        </p:nvSpPr>
        <p:spPr>
          <a:xfrm>
            <a:off x="5127625" y="4086225"/>
            <a:ext cx="1285875" cy="233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7"/>
          <p:cNvSpPr/>
          <p:nvPr/>
        </p:nvSpPr>
        <p:spPr>
          <a:xfrm>
            <a:off x="5305425" y="4775200"/>
            <a:ext cx="1238251" cy="412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7"/>
          <p:cNvSpPr/>
          <p:nvPr/>
        </p:nvSpPr>
        <p:spPr>
          <a:xfrm>
            <a:off x="5251450" y="4511675"/>
            <a:ext cx="1247775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0" name="Google Shape;1450;p27"/>
          <p:cNvCxnSpPr/>
          <p:nvPr/>
        </p:nvCxnSpPr>
        <p:spPr>
          <a:xfrm>
            <a:off x="5094287" y="4989512"/>
            <a:ext cx="15795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1" name="Google Shape;1451;p27"/>
          <p:cNvCxnSpPr/>
          <p:nvPr/>
        </p:nvCxnSpPr>
        <p:spPr>
          <a:xfrm>
            <a:off x="5060950" y="4473575"/>
            <a:ext cx="8048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2" name="Google Shape;1452;p27"/>
          <p:cNvCxnSpPr/>
          <p:nvPr/>
        </p:nvCxnSpPr>
        <p:spPr>
          <a:xfrm>
            <a:off x="5199062" y="3844925"/>
            <a:ext cx="12414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3" name="Google Shape;1453;p27"/>
          <p:cNvCxnSpPr/>
          <p:nvPr/>
        </p:nvCxnSpPr>
        <p:spPr>
          <a:xfrm>
            <a:off x="5538787" y="2695574"/>
            <a:ext cx="227013" cy="7302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4" name="Google Shape;1454;p27"/>
          <p:cNvCxnSpPr/>
          <p:nvPr/>
        </p:nvCxnSpPr>
        <p:spPr>
          <a:xfrm>
            <a:off x="4814887" y="3151187"/>
            <a:ext cx="18891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5" name="Google Shape;1455;p27"/>
          <p:cNvSpPr/>
          <p:nvPr/>
        </p:nvSpPr>
        <p:spPr>
          <a:xfrm>
            <a:off x="5135562" y="2695575"/>
            <a:ext cx="565151" cy="2841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27"/>
          <p:cNvSpPr/>
          <p:nvPr/>
        </p:nvSpPr>
        <p:spPr>
          <a:xfrm>
            <a:off x="4883150" y="2960687"/>
            <a:ext cx="1722438" cy="49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27"/>
          <p:cNvSpPr/>
          <p:nvPr/>
        </p:nvSpPr>
        <p:spPr>
          <a:xfrm>
            <a:off x="6505575" y="2925762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8" name="Google Shape;1458;p27"/>
          <p:cNvCxnSpPr/>
          <p:nvPr/>
        </p:nvCxnSpPr>
        <p:spPr>
          <a:xfrm>
            <a:off x="7270750" y="3757612"/>
            <a:ext cx="38101" cy="762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9" name="Google Shape;1459;p27"/>
          <p:cNvSpPr txBox="1"/>
          <p:nvPr/>
        </p:nvSpPr>
        <p:spPr>
          <a:xfrm>
            <a:off x="4559299" y="2851149"/>
            <a:ext cx="584425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7"/>
          <p:cNvSpPr txBox="1"/>
          <p:nvPr/>
        </p:nvSpPr>
        <p:spPr>
          <a:xfrm>
            <a:off x="8215312" y="2057399"/>
            <a:ext cx="639528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27"/>
          <p:cNvSpPr txBox="1"/>
          <p:nvPr/>
        </p:nvSpPr>
        <p:spPr>
          <a:xfrm>
            <a:off x="8215312" y="3565524"/>
            <a:ext cx="546250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Basilar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27"/>
          <p:cNvSpPr txBox="1"/>
          <p:nvPr/>
        </p:nvSpPr>
        <p:spPr>
          <a:xfrm>
            <a:off x="8220075" y="4741862"/>
            <a:ext cx="6648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occipital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28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28"/>
          <p:cNvSpPr txBox="1"/>
          <p:nvPr>
            <p:ph idx="4294967295" type="title"/>
          </p:nvPr>
        </p:nvSpPr>
        <p:spPr>
          <a:xfrm>
            <a:off x="-14288" y="125412"/>
            <a:ext cx="9144001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Решетчатая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4" id="1469" name="Google Shape;14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4025" y="906462"/>
            <a:ext cx="3808413" cy="24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28"/>
          <p:cNvSpPr txBox="1"/>
          <p:nvPr/>
        </p:nvSpPr>
        <p:spPr>
          <a:xfrm>
            <a:off x="490537" y="963612"/>
            <a:ext cx="783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28"/>
          <p:cNvSpPr txBox="1"/>
          <p:nvPr/>
        </p:nvSpPr>
        <p:spPr>
          <a:xfrm>
            <a:off x="471487" y="1906587"/>
            <a:ext cx="107105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plate 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8"/>
          <p:cNvSpPr txBox="1"/>
          <p:nvPr/>
        </p:nvSpPr>
        <p:spPr>
          <a:xfrm>
            <a:off x="484187" y="2055812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8"/>
          <p:cNvSpPr txBox="1"/>
          <p:nvPr/>
        </p:nvSpPr>
        <p:spPr>
          <a:xfrm>
            <a:off x="450850" y="1617662"/>
            <a:ext cx="5292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28"/>
          <p:cNvSpPr txBox="1"/>
          <p:nvPr/>
        </p:nvSpPr>
        <p:spPr>
          <a:xfrm>
            <a:off x="498475" y="1193799"/>
            <a:ext cx="1011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plate of 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8"/>
          <p:cNvSpPr txBox="1"/>
          <p:nvPr/>
        </p:nvSpPr>
        <p:spPr>
          <a:xfrm>
            <a:off x="498475" y="1336674"/>
            <a:ext cx="1109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Lesser wing of 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8"/>
          <p:cNvSpPr txBox="1"/>
          <p:nvPr/>
        </p:nvSpPr>
        <p:spPr>
          <a:xfrm>
            <a:off x="477837" y="2195512"/>
            <a:ext cx="9570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process 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8"/>
          <p:cNvSpPr/>
          <p:nvPr/>
        </p:nvSpPr>
        <p:spPr>
          <a:xfrm>
            <a:off x="1284287" y="1022350"/>
            <a:ext cx="933451" cy="1381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008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8" name="Google Shape;1478;p28"/>
          <p:cNvCxnSpPr/>
          <p:nvPr/>
        </p:nvCxnSpPr>
        <p:spPr>
          <a:xfrm>
            <a:off x="3294062" y="1392237"/>
            <a:ext cx="8667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9" name="Google Shape;1479;p28"/>
          <p:cNvCxnSpPr/>
          <p:nvPr/>
        </p:nvCxnSpPr>
        <p:spPr>
          <a:xfrm>
            <a:off x="2997200" y="1658937"/>
            <a:ext cx="116363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0" name="Google Shape;1480;p28"/>
          <p:cNvCxnSpPr/>
          <p:nvPr/>
        </p:nvCxnSpPr>
        <p:spPr>
          <a:xfrm>
            <a:off x="3371850" y="2328862"/>
            <a:ext cx="78898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1" name="Google Shape;1481;p28"/>
          <p:cNvSpPr/>
          <p:nvPr/>
        </p:nvSpPr>
        <p:spPr>
          <a:xfrm>
            <a:off x="1608137" y="1898650"/>
            <a:ext cx="862014" cy="650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5959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8"/>
          <p:cNvSpPr/>
          <p:nvPr/>
        </p:nvSpPr>
        <p:spPr>
          <a:xfrm>
            <a:off x="1003300" y="2054225"/>
            <a:ext cx="1287463" cy="619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132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8"/>
          <p:cNvSpPr/>
          <p:nvPr/>
        </p:nvSpPr>
        <p:spPr>
          <a:xfrm>
            <a:off x="1536700" y="1254125"/>
            <a:ext cx="949326" cy="2301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044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8"/>
          <p:cNvSpPr/>
          <p:nvPr/>
        </p:nvSpPr>
        <p:spPr>
          <a:xfrm>
            <a:off x="1647825" y="1400175"/>
            <a:ext cx="1049338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4071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8"/>
          <p:cNvSpPr/>
          <p:nvPr/>
        </p:nvSpPr>
        <p:spPr>
          <a:xfrm>
            <a:off x="1468437" y="2227262"/>
            <a:ext cx="504826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176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8"/>
          <p:cNvSpPr/>
          <p:nvPr/>
        </p:nvSpPr>
        <p:spPr>
          <a:xfrm>
            <a:off x="1147762" y="1998662"/>
            <a:ext cx="1608139" cy="5984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938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8"/>
          <p:cNvSpPr/>
          <p:nvPr/>
        </p:nvSpPr>
        <p:spPr>
          <a:xfrm>
            <a:off x="995362" y="1681162"/>
            <a:ext cx="1657351" cy="1603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083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8"/>
          <p:cNvSpPr/>
          <p:nvPr/>
        </p:nvSpPr>
        <p:spPr>
          <a:xfrm>
            <a:off x="1122362" y="2190750"/>
            <a:ext cx="1550988" cy="65087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084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9" name="Google Shape;1489;p28"/>
          <p:cNvCxnSpPr/>
          <p:nvPr/>
        </p:nvCxnSpPr>
        <p:spPr>
          <a:xfrm rot="10800000">
            <a:off x="2640012" y="2651124"/>
            <a:ext cx="1520826" cy="4764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0" name="Google Shape;1490;p28"/>
          <p:cNvSpPr/>
          <p:nvPr/>
        </p:nvSpPr>
        <p:spPr>
          <a:xfrm>
            <a:off x="2757487" y="1790700"/>
            <a:ext cx="1403351" cy="3730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46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8"/>
          <p:cNvSpPr/>
          <p:nvPr/>
        </p:nvSpPr>
        <p:spPr>
          <a:xfrm>
            <a:off x="1276350" y="1019175"/>
            <a:ext cx="941388" cy="136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07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2" name="Google Shape;1492;p28"/>
          <p:cNvCxnSpPr/>
          <p:nvPr/>
        </p:nvCxnSpPr>
        <p:spPr>
          <a:xfrm>
            <a:off x="3294062" y="1387475"/>
            <a:ext cx="866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3" name="Google Shape;1493;p28"/>
          <p:cNvCxnSpPr/>
          <p:nvPr/>
        </p:nvCxnSpPr>
        <p:spPr>
          <a:xfrm>
            <a:off x="2997200" y="1657350"/>
            <a:ext cx="11636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4" name="Google Shape;1494;p28"/>
          <p:cNvCxnSpPr/>
          <p:nvPr/>
        </p:nvCxnSpPr>
        <p:spPr>
          <a:xfrm>
            <a:off x="3224212" y="1922462"/>
            <a:ext cx="9429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5" name="Google Shape;1495;p28"/>
          <p:cNvCxnSpPr/>
          <p:nvPr/>
        </p:nvCxnSpPr>
        <p:spPr>
          <a:xfrm>
            <a:off x="3219450" y="1914524"/>
            <a:ext cx="94138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6" name="Google Shape;1496;p28"/>
          <p:cNvSpPr/>
          <p:nvPr/>
        </p:nvSpPr>
        <p:spPr>
          <a:xfrm>
            <a:off x="3032125" y="2133600"/>
            <a:ext cx="1128713" cy="1952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6493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8"/>
          <p:cNvSpPr/>
          <p:nvPr/>
        </p:nvSpPr>
        <p:spPr>
          <a:xfrm>
            <a:off x="3036887" y="2125662"/>
            <a:ext cx="1123951" cy="2016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6432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8"/>
          <p:cNvSpPr/>
          <p:nvPr/>
        </p:nvSpPr>
        <p:spPr>
          <a:xfrm>
            <a:off x="1603375" y="1893887"/>
            <a:ext cx="866776" cy="666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041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8"/>
          <p:cNvSpPr/>
          <p:nvPr/>
        </p:nvSpPr>
        <p:spPr>
          <a:xfrm>
            <a:off x="998537" y="2052637"/>
            <a:ext cx="1292226" cy="603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15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8"/>
          <p:cNvSpPr/>
          <p:nvPr/>
        </p:nvSpPr>
        <p:spPr>
          <a:xfrm>
            <a:off x="1528762" y="1250950"/>
            <a:ext cx="957264" cy="2301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148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8"/>
          <p:cNvSpPr/>
          <p:nvPr/>
        </p:nvSpPr>
        <p:spPr>
          <a:xfrm>
            <a:off x="1638300" y="1397000"/>
            <a:ext cx="1058863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4241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8"/>
          <p:cNvSpPr/>
          <p:nvPr/>
        </p:nvSpPr>
        <p:spPr>
          <a:xfrm>
            <a:off x="1466850" y="2222500"/>
            <a:ext cx="506413" cy="460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18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8"/>
          <p:cNvSpPr/>
          <p:nvPr/>
        </p:nvSpPr>
        <p:spPr>
          <a:xfrm>
            <a:off x="1143000" y="1995487"/>
            <a:ext cx="1612900" cy="5969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9423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8"/>
          <p:cNvSpPr/>
          <p:nvPr/>
        </p:nvSpPr>
        <p:spPr>
          <a:xfrm>
            <a:off x="990600" y="1677987"/>
            <a:ext cx="1662113" cy="158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119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8"/>
          <p:cNvSpPr/>
          <p:nvPr/>
        </p:nvSpPr>
        <p:spPr>
          <a:xfrm>
            <a:off x="1119187" y="2185987"/>
            <a:ext cx="1554163" cy="6524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101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Google Shape;1506;p28"/>
          <p:cNvCxnSpPr/>
          <p:nvPr/>
        </p:nvCxnSpPr>
        <p:spPr>
          <a:xfrm rot="10800000">
            <a:off x="2640012" y="2646362"/>
            <a:ext cx="1520826" cy="47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7" name="Google Shape;1507;p28"/>
          <p:cNvSpPr/>
          <p:nvPr/>
        </p:nvSpPr>
        <p:spPr>
          <a:xfrm>
            <a:off x="2760662" y="1782762"/>
            <a:ext cx="1400176" cy="3762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16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8"/>
          <p:cNvSpPr txBox="1"/>
          <p:nvPr/>
        </p:nvSpPr>
        <p:spPr>
          <a:xfrm>
            <a:off x="4176712" y="2108199"/>
            <a:ext cx="85108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orbital fissure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8"/>
          <p:cNvSpPr/>
          <p:nvPr/>
        </p:nvSpPr>
        <p:spPr>
          <a:xfrm>
            <a:off x="447675" y="2520950"/>
            <a:ext cx="68263" cy="4968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0" name="Google Shape;1510;p28"/>
          <p:cNvCxnSpPr/>
          <p:nvPr/>
        </p:nvCxnSpPr>
        <p:spPr>
          <a:xfrm rot="10800000">
            <a:off x="377825" y="2768600"/>
            <a:ext cx="698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1" name="Google Shape;1511;p28"/>
          <p:cNvSpPr/>
          <p:nvPr/>
        </p:nvSpPr>
        <p:spPr>
          <a:xfrm>
            <a:off x="430212" y="1889125"/>
            <a:ext cx="69851" cy="3952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2" name="Google Shape;1512;p28"/>
          <p:cNvCxnSpPr/>
          <p:nvPr/>
        </p:nvCxnSpPr>
        <p:spPr>
          <a:xfrm flipH="1">
            <a:off x="361950" y="2101850"/>
            <a:ext cx="682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3" name="Google Shape;1513;p28"/>
          <p:cNvSpPr/>
          <p:nvPr/>
        </p:nvSpPr>
        <p:spPr>
          <a:xfrm>
            <a:off x="447675" y="1179512"/>
            <a:ext cx="68263" cy="2698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4" name="Google Shape;1514;p28"/>
          <p:cNvCxnSpPr/>
          <p:nvPr/>
        </p:nvCxnSpPr>
        <p:spPr>
          <a:xfrm rot="10800000">
            <a:off x="377825" y="1314450"/>
            <a:ext cx="698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5" name="Google Shape;1515;p28"/>
          <p:cNvSpPr/>
          <p:nvPr/>
        </p:nvSpPr>
        <p:spPr>
          <a:xfrm>
            <a:off x="4843462" y="1327150"/>
            <a:ext cx="68264" cy="744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6" name="Google Shape;1516;p28"/>
          <p:cNvCxnSpPr/>
          <p:nvPr/>
        </p:nvCxnSpPr>
        <p:spPr>
          <a:xfrm>
            <a:off x="4911725" y="1697037"/>
            <a:ext cx="698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7" name="Google Shape;1517;p28"/>
          <p:cNvSpPr txBox="1"/>
          <p:nvPr/>
        </p:nvSpPr>
        <p:spPr>
          <a:xfrm>
            <a:off x="73025" y="1262062"/>
            <a:ext cx="300460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Roof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8"/>
          <p:cNvSpPr txBox="1"/>
          <p:nvPr/>
        </p:nvSpPr>
        <p:spPr>
          <a:xfrm>
            <a:off x="485775" y="2536824"/>
            <a:ext cx="685962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process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8"/>
          <p:cNvSpPr txBox="1"/>
          <p:nvPr/>
        </p:nvSpPr>
        <p:spPr>
          <a:xfrm>
            <a:off x="485775" y="2789237"/>
            <a:ext cx="664791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surface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8"/>
          <p:cNvSpPr txBox="1"/>
          <p:nvPr/>
        </p:nvSpPr>
        <p:spPr>
          <a:xfrm>
            <a:off x="34925" y="2711449"/>
            <a:ext cx="31742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Floor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8"/>
          <p:cNvSpPr txBox="1"/>
          <p:nvPr/>
        </p:nvSpPr>
        <p:spPr>
          <a:xfrm>
            <a:off x="77787" y="2052637"/>
            <a:ext cx="270992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8"/>
          <p:cNvSpPr txBox="1"/>
          <p:nvPr/>
        </p:nvSpPr>
        <p:spPr>
          <a:xfrm>
            <a:off x="4176712" y="1349374"/>
            <a:ext cx="728378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8"/>
          <p:cNvSpPr txBox="1"/>
          <p:nvPr/>
        </p:nvSpPr>
        <p:spPr>
          <a:xfrm>
            <a:off x="4176712" y="1604962"/>
            <a:ext cx="592759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wing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8"/>
          <p:cNvSpPr txBox="1"/>
          <p:nvPr/>
        </p:nvSpPr>
        <p:spPr>
          <a:xfrm>
            <a:off x="4176712" y="1870074"/>
            <a:ext cx="664791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surface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8"/>
          <p:cNvSpPr txBox="1"/>
          <p:nvPr/>
        </p:nvSpPr>
        <p:spPr>
          <a:xfrm>
            <a:off x="4176712" y="2271712"/>
            <a:ext cx="550380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8"/>
          <p:cNvSpPr txBox="1"/>
          <p:nvPr/>
        </p:nvSpPr>
        <p:spPr>
          <a:xfrm>
            <a:off x="5002212" y="1644649"/>
            <a:ext cx="44891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8"/>
          <p:cNvSpPr txBox="1"/>
          <p:nvPr/>
        </p:nvSpPr>
        <p:spPr>
          <a:xfrm>
            <a:off x="4176712" y="2601912"/>
            <a:ext cx="43183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8"/>
          <p:cNvSpPr txBox="1"/>
          <p:nvPr/>
        </p:nvSpPr>
        <p:spPr>
          <a:xfrm>
            <a:off x="1101725" y="709612"/>
            <a:ext cx="3462338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8"/>
          <p:cNvSpPr txBox="1"/>
          <p:nvPr/>
        </p:nvSpPr>
        <p:spPr>
          <a:xfrm>
            <a:off x="5536798" y="1449388"/>
            <a:ext cx="3522663" cy="3787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Передние кости черепа расположены между глазами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Участвует в медиальной стенке глазницы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Боковые стенки и свод носовой полости и носовой перегородки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Три части этой пористой, нежной кости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Перпендикулярная пластинка образует верхние две трети носовой перегородки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2" id="1530" name="Google Shape;153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263" y="3527400"/>
            <a:ext cx="2228850" cy="3074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1" name="Google Shape;1531;p28"/>
          <p:cNvCxnSpPr/>
          <p:nvPr/>
        </p:nvCxnSpPr>
        <p:spPr>
          <a:xfrm>
            <a:off x="1785937" y="3995737"/>
            <a:ext cx="927101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2" name="Google Shape;1532;p28"/>
          <p:cNvCxnSpPr/>
          <p:nvPr/>
        </p:nvCxnSpPr>
        <p:spPr>
          <a:xfrm>
            <a:off x="1887537" y="4413250"/>
            <a:ext cx="33178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3" name="Google Shape;1533;p28"/>
          <p:cNvSpPr txBox="1"/>
          <p:nvPr/>
        </p:nvSpPr>
        <p:spPr>
          <a:xfrm>
            <a:off x="1012825" y="4311650"/>
            <a:ext cx="827776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4" name="Google Shape;1534;p28"/>
          <p:cNvCxnSpPr/>
          <p:nvPr/>
        </p:nvCxnSpPr>
        <p:spPr>
          <a:xfrm>
            <a:off x="1973262" y="5318125"/>
            <a:ext cx="830264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5" name="Google Shape;1535;p28"/>
          <p:cNvCxnSpPr/>
          <p:nvPr/>
        </p:nvCxnSpPr>
        <p:spPr>
          <a:xfrm>
            <a:off x="3089275" y="4498975"/>
            <a:ext cx="827088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6" name="Google Shape;1536;p28"/>
          <p:cNvCxnSpPr/>
          <p:nvPr/>
        </p:nvCxnSpPr>
        <p:spPr>
          <a:xfrm>
            <a:off x="2917825" y="3948112"/>
            <a:ext cx="99853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7" name="Google Shape;1537;p28"/>
          <p:cNvSpPr txBox="1"/>
          <p:nvPr/>
        </p:nvSpPr>
        <p:spPr>
          <a:xfrm>
            <a:off x="3954462" y="3859212"/>
            <a:ext cx="72695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8" name="Google Shape;1538;p28"/>
          <p:cNvCxnSpPr/>
          <p:nvPr/>
        </p:nvCxnSpPr>
        <p:spPr>
          <a:xfrm>
            <a:off x="3289300" y="5033962"/>
            <a:ext cx="62706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9" name="Google Shape;1539;p28"/>
          <p:cNvCxnSpPr/>
          <p:nvPr/>
        </p:nvCxnSpPr>
        <p:spPr>
          <a:xfrm>
            <a:off x="1801812" y="4743450"/>
            <a:ext cx="688976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0" name="Google Shape;1540;p28"/>
          <p:cNvCxnSpPr/>
          <p:nvPr/>
        </p:nvCxnSpPr>
        <p:spPr>
          <a:xfrm flipH="1" rot="10800000">
            <a:off x="2201862" y="4503737"/>
            <a:ext cx="366713" cy="239713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1" name="Google Shape;1541;p28"/>
          <p:cNvSpPr/>
          <p:nvPr/>
        </p:nvSpPr>
        <p:spPr>
          <a:xfrm>
            <a:off x="2603500" y="3733800"/>
            <a:ext cx="614363" cy="777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8"/>
          <p:cNvSpPr/>
          <p:nvPr/>
        </p:nvSpPr>
        <p:spPr>
          <a:xfrm>
            <a:off x="1790700" y="3673475"/>
            <a:ext cx="1117600" cy="603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8"/>
          <p:cNvSpPr txBox="1"/>
          <p:nvPr/>
        </p:nvSpPr>
        <p:spPr>
          <a:xfrm>
            <a:off x="1012825" y="3573462"/>
            <a:ext cx="734529" cy="30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8"/>
          <p:cNvSpPr txBox="1"/>
          <p:nvPr/>
        </p:nvSpPr>
        <p:spPr>
          <a:xfrm>
            <a:off x="1012825" y="3898900"/>
            <a:ext cx="734529" cy="3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8"/>
          <p:cNvSpPr txBox="1"/>
          <p:nvPr/>
        </p:nvSpPr>
        <p:spPr>
          <a:xfrm>
            <a:off x="1012825" y="4656137"/>
            <a:ext cx="726753" cy="30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8"/>
          <p:cNvSpPr txBox="1"/>
          <p:nvPr/>
        </p:nvSpPr>
        <p:spPr>
          <a:xfrm>
            <a:off x="1012825" y="5219700"/>
            <a:ext cx="983165" cy="3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Perpendicular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8"/>
          <p:cNvSpPr txBox="1"/>
          <p:nvPr/>
        </p:nvSpPr>
        <p:spPr>
          <a:xfrm>
            <a:off x="3951287" y="4395787"/>
            <a:ext cx="897831" cy="30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8"/>
          <p:cNvSpPr txBox="1"/>
          <p:nvPr/>
        </p:nvSpPr>
        <p:spPr>
          <a:xfrm>
            <a:off x="3951287" y="4933950"/>
            <a:ext cx="897831" cy="3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8"/>
          <p:cNvSpPr txBox="1"/>
          <p:nvPr/>
        </p:nvSpPr>
        <p:spPr>
          <a:xfrm>
            <a:off x="-139700" y="3365500"/>
            <a:ext cx="5583238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29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9"/>
          <p:cNvSpPr txBox="1"/>
          <p:nvPr>
            <p:ph idx="4294967295" type="title"/>
          </p:nvPr>
        </p:nvSpPr>
        <p:spPr>
          <a:xfrm>
            <a:off x="430212" y="147637"/>
            <a:ext cx="8229601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Решетчатая кость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4b" id="1556" name="Google Shape;15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862" y="1751012"/>
            <a:ext cx="2343151" cy="2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Google Shape;1557;p29"/>
          <p:cNvSpPr txBox="1"/>
          <p:nvPr/>
        </p:nvSpPr>
        <p:spPr>
          <a:xfrm>
            <a:off x="458787" y="1547812"/>
            <a:ext cx="3398838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8" name="Google Shape;1558;p29"/>
          <p:cNvCxnSpPr/>
          <p:nvPr/>
        </p:nvCxnSpPr>
        <p:spPr>
          <a:xfrm flipH="1">
            <a:off x="2189162" y="1795462"/>
            <a:ext cx="160972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9" name="Google Shape;1559;p29"/>
          <p:cNvCxnSpPr/>
          <p:nvPr/>
        </p:nvCxnSpPr>
        <p:spPr>
          <a:xfrm flipH="1">
            <a:off x="2681287" y="1984375"/>
            <a:ext cx="1117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0" name="Google Shape;1560;p29"/>
          <p:cNvSpPr/>
          <p:nvPr/>
        </p:nvSpPr>
        <p:spPr>
          <a:xfrm>
            <a:off x="2498725" y="2197099"/>
            <a:ext cx="1300163" cy="8001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9"/>
          <p:cNvSpPr/>
          <p:nvPr/>
        </p:nvSpPr>
        <p:spPr>
          <a:xfrm>
            <a:off x="3167062" y="2411412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9"/>
          <p:cNvSpPr/>
          <p:nvPr/>
        </p:nvSpPr>
        <p:spPr>
          <a:xfrm>
            <a:off x="2946400" y="2614612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9"/>
          <p:cNvSpPr/>
          <p:nvPr/>
        </p:nvSpPr>
        <p:spPr>
          <a:xfrm>
            <a:off x="2957512" y="2803525"/>
            <a:ext cx="841376" cy="49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4" name="Google Shape;1564;p29"/>
          <p:cNvCxnSpPr/>
          <p:nvPr/>
        </p:nvCxnSpPr>
        <p:spPr>
          <a:xfrm flipH="1">
            <a:off x="603250" y="2125662"/>
            <a:ext cx="112236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5" name="Google Shape;1565;p29"/>
          <p:cNvCxnSpPr/>
          <p:nvPr/>
        </p:nvCxnSpPr>
        <p:spPr>
          <a:xfrm rot="10800000">
            <a:off x="652462" y="2847975"/>
            <a:ext cx="12890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6" name="Google Shape;1566;p29"/>
          <p:cNvSpPr/>
          <p:nvPr/>
        </p:nvSpPr>
        <p:spPr>
          <a:xfrm>
            <a:off x="679449" y="3197225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29"/>
          <p:cNvSpPr/>
          <p:nvPr/>
        </p:nvSpPr>
        <p:spPr>
          <a:xfrm>
            <a:off x="915987" y="3108325"/>
            <a:ext cx="1109664" cy="396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Google Shape;1568;p29"/>
          <p:cNvCxnSpPr/>
          <p:nvPr/>
        </p:nvCxnSpPr>
        <p:spPr>
          <a:xfrm rot="10800000">
            <a:off x="657224" y="3597275"/>
            <a:ext cx="1484314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9" name="Google Shape;1569;p29"/>
          <p:cNvSpPr/>
          <p:nvPr/>
        </p:nvSpPr>
        <p:spPr>
          <a:xfrm>
            <a:off x="744537" y="3333750"/>
            <a:ext cx="1231901" cy="333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29"/>
          <p:cNvSpPr/>
          <p:nvPr/>
        </p:nvSpPr>
        <p:spPr>
          <a:xfrm>
            <a:off x="727075" y="2324100"/>
            <a:ext cx="1181100" cy="4730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76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1" name="Google Shape;1571;p29"/>
          <p:cNvCxnSpPr/>
          <p:nvPr/>
        </p:nvCxnSpPr>
        <p:spPr>
          <a:xfrm flipH="1">
            <a:off x="701675" y="3059112"/>
            <a:ext cx="75565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2" name="Google Shape;1572;p29"/>
          <p:cNvCxnSpPr/>
          <p:nvPr/>
        </p:nvCxnSpPr>
        <p:spPr>
          <a:xfrm flipH="1">
            <a:off x="574674" y="2954337"/>
            <a:ext cx="170338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3" name="Google Shape;1573;p29"/>
          <p:cNvCxnSpPr/>
          <p:nvPr/>
        </p:nvCxnSpPr>
        <p:spPr>
          <a:xfrm rot="10800000">
            <a:off x="625475" y="2698750"/>
            <a:ext cx="47307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4" name="Google Shape;1574;p29"/>
          <p:cNvSpPr/>
          <p:nvPr/>
        </p:nvSpPr>
        <p:spPr>
          <a:xfrm>
            <a:off x="2960687" y="3328987"/>
            <a:ext cx="838201" cy="88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29"/>
          <p:cNvSpPr/>
          <p:nvPr/>
        </p:nvSpPr>
        <p:spPr>
          <a:xfrm>
            <a:off x="3273425" y="3571875"/>
            <a:ext cx="525463" cy="185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29"/>
          <p:cNvSpPr/>
          <p:nvPr/>
        </p:nvSpPr>
        <p:spPr>
          <a:xfrm>
            <a:off x="3055937" y="3444875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29"/>
          <p:cNvSpPr/>
          <p:nvPr/>
        </p:nvSpPr>
        <p:spPr>
          <a:xfrm>
            <a:off x="2763837" y="3411537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8" name="Google Shape;1578;p29"/>
          <p:cNvCxnSpPr/>
          <p:nvPr/>
        </p:nvCxnSpPr>
        <p:spPr>
          <a:xfrm flipH="1">
            <a:off x="2935287" y="4046537"/>
            <a:ext cx="863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9" name="Google Shape;1579;p29"/>
          <p:cNvSpPr/>
          <p:nvPr/>
        </p:nvSpPr>
        <p:spPr>
          <a:xfrm>
            <a:off x="3135312" y="4195762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0" name="Google Shape;1580;p29"/>
          <p:cNvCxnSpPr/>
          <p:nvPr/>
        </p:nvCxnSpPr>
        <p:spPr>
          <a:xfrm rot="10800000">
            <a:off x="3106737" y="3028950"/>
            <a:ext cx="6921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1" name="Google Shape;1581;p29"/>
          <p:cNvSpPr/>
          <p:nvPr/>
        </p:nvSpPr>
        <p:spPr>
          <a:xfrm>
            <a:off x="3297237" y="3119437"/>
            <a:ext cx="501651" cy="1492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2" name="Google Shape;1582;p29"/>
          <p:cNvCxnSpPr/>
          <p:nvPr/>
        </p:nvCxnSpPr>
        <p:spPr>
          <a:xfrm flipH="1">
            <a:off x="3133724" y="4194175"/>
            <a:ext cx="263526" cy="4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3" name="Google Shape;1583;p29"/>
          <p:cNvSpPr txBox="1"/>
          <p:nvPr/>
        </p:nvSpPr>
        <p:spPr>
          <a:xfrm>
            <a:off x="3822700" y="1757362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29"/>
          <p:cNvSpPr txBox="1"/>
          <p:nvPr/>
        </p:nvSpPr>
        <p:spPr>
          <a:xfrm>
            <a:off x="3822700" y="194309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29"/>
          <p:cNvSpPr txBox="1"/>
          <p:nvPr/>
        </p:nvSpPr>
        <p:spPr>
          <a:xfrm>
            <a:off x="3822700" y="2158999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29"/>
          <p:cNvSpPr txBox="1"/>
          <p:nvPr/>
        </p:nvSpPr>
        <p:spPr>
          <a:xfrm>
            <a:off x="3822700" y="2370137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29"/>
          <p:cNvSpPr txBox="1"/>
          <p:nvPr/>
        </p:nvSpPr>
        <p:spPr>
          <a:xfrm>
            <a:off x="3822700" y="2563812"/>
            <a:ext cx="4022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9"/>
          <p:cNvSpPr txBox="1"/>
          <p:nvPr/>
        </p:nvSpPr>
        <p:spPr>
          <a:xfrm>
            <a:off x="47625" y="2079624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9"/>
          <p:cNvSpPr txBox="1"/>
          <p:nvPr/>
        </p:nvSpPr>
        <p:spPr>
          <a:xfrm>
            <a:off x="47625" y="2798762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9"/>
          <p:cNvSpPr txBox="1"/>
          <p:nvPr/>
        </p:nvSpPr>
        <p:spPr>
          <a:xfrm>
            <a:off x="47625" y="3098800"/>
            <a:ext cx="9062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9"/>
          <p:cNvSpPr txBox="1"/>
          <p:nvPr/>
        </p:nvSpPr>
        <p:spPr>
          <a:xfrm>
            <a:off x="47625" y="3209924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9"/>
          <p:cNvSpPr txBox="1"/>
          <p:nvPr/>
        </p:nvSpPr>
        <p:spPr>
          <a:xfrm>
            <a:off x="47625" y="3321049"/>
            <a:ext cx="6817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9"/>
          <p:cNvSpPr/>
          <p:nvPr/>
        </p:nvSpPr>
        <p:spPr>
          <a:xfrm>
            <a:off x="744537" y="3611562"/>
            <a:ext cx="1681164" cy="984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68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9"/>
          <p:cNvSpPr/>
          <p:nvPr/>
        </p:nvSpPr>
        <p:spPr>
          <a:xfrm>
            <a:off x="788987" y="3608387"/>
            <a:ext cx="1636713" cy="968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59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9"/>
          <p:cNvSpPr txBox="1"/>
          <p:nvPr/>
        </p:nvSpPr>
        <p:spPr>
          <a:xfrm>
            <a:off x="47625" y="3659187"/>
            <a:ext cx="7409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9"/>
          <p:cNvSpPr txBox="1"/>
          <p:nvPr/>
        </p:nvSpPr>
        <p:spPr>
          <a:xfrm>
            <a:off x="47625" y="3544887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9"/>
          <p:cNvSpPr txBox="1"/>
          <p:nvPr/>
        </p:nvSpPr>
        <p:spPr>
          <a:xfrm>
            <a:off x="47624" y="2278062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9"/>
          <p:cNvSpPr txBox="1"/>
          <p:nvPr/>
        </p:nvSpPr>
        <p:spPr>
          <a:xfrm>
            <a:off x="47625" y="301148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9"/>
          <p:cNvSpPr txBox="1"/>
          <p:nvPr/>
        </p:nvSpPr>
        <p:spPr>
          <a:xfrm>
            <a:off x="47625" y="290671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9"/>
          <p:cNvSpPr txBox="1"/>
          <p:nvPr/>
        </p:nvSpPr>
        <p:spPr>
          <a:xfrm>
            <a:off x="47625" y="2649537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9"/>
          <p:cNvSpPr txBox="1"/>
          <p:nvPr/>
        </p:nvSpPr>
        <p:spPr>
          <a:xfrm>
            <a:off x="3822700" y="3371849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9"/>
          <p:cNvSpPr txBox="1"/>
          <p:nvPr/>
        </p:nvSpPr>
        <p:spPr>
          <a:xfrm>
            <a:off x="3822700" y="3898899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9"/>
          <p:cNvSpPr txBox="1"/>
          <p:nvPr/>
        </p:nvSpPr>
        <p:spPr>
          <a:xfrm>
            <a:off x="3822700" y="3716337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9"/>
          <p:cNvSpPr txBox="1"/>
          <p:nvPr/>
        </p:nvSpPr>
        <p:spPr>
          <a:xfrm>
            <a:off x="3822700" y="4006849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9"/>
          <p:cNvSpPr txBox="1"/>
          <p:nvPr/>
        </p:nvSpPr>
        <p:spPr>
          <a:xfrm>
            <a:off x="3822700" y="4154487"/>
            <a:ext cx="5165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spines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9"/>
          <p:cNvSpPr txBox="1"/>
          <p:nvPr/>
        </p:nvSpPr>
        <p:spPr>
          <a:xfrm>
            <a:off x="3822700" y="3232150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9"/>
          <p:cNvSpPr txBox="1"/>
          <p:nvPr/>
        </p:nvSpPr>
        <p:spPr>
          <a:xfrm>
            <a:off x="1905000" y="4267199"/>
            <a:ext cx="6816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Median section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8" name="Google Shape;1608;p29"/>
          <p:cNvCxnSpPr/>
          <p:nvPr/>
        </p:nvCxnSpPr>
        <p:spPr>
          <a:xfrm flipH="1">
            <a:off x="2295524" y="1797050"/>
            <a:ext cx="214314" cy="131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9" name="Google Shape;1609;p29"/>
          <p:cNvCxnSpPr/>
          <p:nvPr/>
        </p:nvCxnSpPr>
        <p:spPr>
          <a:xfrm rot="10800000">
            <a:off x="2189162" y="1795462"/>
            <a:ext cx="16097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0" name="Google Shape;1610;p29"/>
          <p:cNvCxnSpPr/>
          <p:nvPr/>
        </p:nvCxnSpPr>
        <p:spPr>
          <a:xfrm flipH="1">
            <a:off x="2681287" y="1979612"/>
            <a:ext cx="1117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1" name="Google Shape;1611;p29"/>
          <p:cNvSpPr/>
          <p:nvPr/>
        </p:nvSpPr>
        <p:spPr>
          <a:xfrm>
            <a:off x="2498725" y="2192337"/>
            <a:ext cx="1300163" cy="803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29"/>
          <p:cNvSpPr/>
          <p:nvPr/>
        </p:nvSpPr>
        <p:spPr>
          <a:xfrm>
            <a:off x="3167062" y="2408237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29"/>
          <p:cNvSpPr/>
          <p:nvPr/>
        </p:nvSpPr>
        <p:spPr>
          <a:xfrm>
            <a:off x="2946400" y="2609849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29"/>
          <p:cNvSpPr/>
          <p:nvPr/>
        </p:nvSpPr>
        <p:spPr>
          <a:xfrm>
            <a:off x="2957512" y="2798762"/>
            <a:ext cx="841376" cy="523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5" name="Google Shape;1615;p29"/>
          <p:cNvCxnSpPr/>
          <p:nvPr/>
        </p:nvCxnSpPr>
        <p:spPr>
          <a:xfrm flipH="1">
            <a:off x="603250" y="2120900"/>
            <a:ext cx="11223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6" name="Google Shape;1616;p29"/>
          <p:cNvCxnSpPr/>
          <p:nvPr/>
        </p:nvCxnSpPr>
        <p:spPr>
          <a:xfrm flipH="1">
            <a:off x="652462" y="2846387"/>
            <a:ext cx="12890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7" name="Google Shape;1617;p29"/>
          <p:cNvSpPr/>
          <p:nvPr/>
        </p:nvSpPr>
        <p:spPr>
          <a:xfrm>
            <a:off x="679449" y="3194050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29"/>
          <p:cNvSpPr/>
          <p:nvPr/>
        </p:nvSpPr>
        <p:spPr>
          <a:xfrm>
            <a:off x="960437" y="3103562"/>
            <a:ext cx="1065213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9" name="Google Shape;1619;p29"/>
          <p:cNvCxnSpPr/>
          <p:nvPr/>
        </p:nvCxnSpPr>
        <p:spPr>
          <a:xfrm flipH="1">
            <a:off x="657224" y="3592512"/>
            <a:ext cx="14843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0" name="Google Shape;1620;p29"/>
          <p:cNvSpPr/>
          <p:nvPr/>
        </p:nvSpPr>
        <p:spPr>
          <a:xfrm>
            <a:off x="744537" y="3328987"/>
            <a:ext cx="1231901" cy="3651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9"/>
          <p:cNvSpPr/>
          <p:nvPr/>
        </p:nvSpPr>
        <p:spPr>
          <a:xfrm>
            <a:off x="727075" y="2322512"/>
            <a:ext cx="1181100" cy="4699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2" name="Google Shape;1622;p29"/>
          <p:cNvCxnSpPr/>
          <p:nvPr/>
        </p:nvCxnSpPr>
        <p:spPr>
          <a:xfrm flipH="1">
            <a:off x="701675" y="3054350"/>
            <a:ext cx="7556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3" name="Google Shape;1623;p29"/>
          <p:cNvCxnSpPr/>
          <p:nvPr/>
        </p:nvCxnSpPr>
        <p:spPr>
          <a:xfrm rot="10800000">
            <a:off x="574674" y="2952749"/>
            <a:ext cx="170338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4" name="Google Shape;1624;p29"/>
          <p:cNvCxnSpPr/>
          <p:nvPr/>
        </p:nvCxnSpPr>
        <p:spPr>
          <a:xfrm rot="10800000">
            <a:off x="625475" y="2695575"/>
            <a:ext cx="4730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5" name="Google Shape;1625;p29"/>
          <p:cNvSpPr/>
          <p:nvPr/>
        </p:nvSpPr>
        <p:spPr>
          <a:xfrm>
            <a:off x="2960687" y="3327400"/>
            <a:ext cx="838201" cy="87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9"/>
          <p:cNvSpPr/>
          <p:nvPr/>
        </p:nvSpPr>
        <p:spPr>
          <a:xfrm>
            <a:off x="3273425" y="3570287"/>
            <a:ext cx="525463" cy="1825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9"/>
          <p:cNvSpPr/>
          <p:nvPr/>
        </p:nvSpPr>
        <p:spPr>
          <a:xfrm>
            <a:off x="3055937" y="3443287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29"/>
          <p:cNvSpPr/>
          <p:nvPr/>
        </p:nvSpPr>
        <p:spPr>
          <a:xfrm>
            <a:off x="2763837" y="3408362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9" name="Google Shape;1629;p29"/>
          <p:cNvCxnSpPr/>
          <p:nvPr/>
        </p:nvCxnSpPr>
        <p:spPr>
          <a:xfrm flipH="1">
            <a:off x="2935287" y="4044950"/>
            <a:ext cx="863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0" name="Google Shape;1630;p29"/>
          <p:cNvSpPr/>
          <p:nvPr/>
        </p:nvSpPr>
        <p:spPr>
          <a:xfrm>
            <a:off x="3135312" y="4194175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1" name="Google Shape;1631;p29"/>
          <p:cNvCxnSpPr/>
          <p:nvPr/>
        </p:nvCxnSpPr>
        <p:spPr>
          <a:xfrm flipH="1">
            <a:off x="3106737" y="3024187"/>
            <a:ext cx="692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2" name="Google Shape;1632;p29"/>
          <p:cNvSpPr/>
          <p:nvPr/>
        </p:nvSpPr>
        <p:spPr>
          <a:xfrm>
            <a:off x="3297237" y="3117850"/>
            <a:ext cx="501651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3" name="Google Shape;1633;p29"/>
          <p:cNvCxnSpPr/>
          <p:nvPr/>
        </p:nvCxnSpPr>
        <p:spPr>
          <a:xfrm flipH="1">
            <a:off x="3133724" y="4194175"/>
            <a:ext cx="2635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4" name="Google Shape;1634;p29"/>
          <p:cNvCxnSpPr/>
          <p:nvPr/>
        </p:nvCxnSpPr>
        <p:spPr>
          <a:xfrm flipH="1">
            <a:off x="2295524" y="1795462"/>
            <a:ext cx="214314" cy="1317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5" name="Google Shape;1635;p29"/>
          <p:cNvSpPr txBox="1"/>
          <p:nvPr/>
        </p:nvSpPr>
        <p:spPr>
          <a:xfrm>
            <a:off x="3822700" y="2754312"/>
            <a:ext cx="69853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29"/>
          <p:cNvSpPr txBox="1"/>
          <p:nvPr/>
        </p:nvSpPr>
        <p:spPr>
          <a:xfrm>
            <a:off x="3822700" y="2986087"/>
            <a:ext cx="7410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Perpendicular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29"/>
          <p:cNvSpPr txBox="1"/>
          <p:nvPr/>
        </p:nvSpPr>
        <p:spPr>
          <a:xfrm>
            <a:off x="3822700" y="3498849"/>
            <a:ext cx="639527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3" id="1638" name="Google Shape;163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7637" y="1744662"/>
            <a:ext cx="2816226" cy="261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29"/>
          <p:cNvSpPr txBox="1"/>
          <p:nvPr/>
        </p:nvSpPr>
        <p:spPr>
          <a:xfrm>
            <a:off x="8382000" y="2197099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29"/>
          <p:cNvSpPr txBox="1"/>
          <p:nvPr/>
        </p:nvSpPr>
        <p:spPr>
          <a:xfrm>
            <a:off x="8539162" y="2982912"/>
            <a:ext cx="27519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29"/>
          <p:cNvSpPr txBox="1"/>
          <p:nvPr/>
        </p:nvSpPr>
        <p:spPr>
          <a:xfrm>
            <a:off x="8382000" y="3652837"/>
            <a:ext cx="74527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nasal 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9"/>
          <p:cNvSpPr txBox="1"/>
          <p:nvPr/>
        </p:nvSpPr>
        <p:spPr>
          <a:xfrm>
            <a:off x="5157787" y="411321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29"/>
          <p:cNvSpPr txBox="1"/>
          <p:nvPr/>
        </p:nvSpPr>
        <p:spPr>
          <a:xfrm>
            <a:off x="8382000" y="3808412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29"/>
          <p:cNvSpPr txBox="1"/>
          <p:nvPr/>
        </p:nvSpPr>
        <p:spPr>
          <a:xfrm>
            <a:off x="5157787" y="3935412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29"/>
          <p:cNvSpPr txBox="1"/>
          <p:nvPr/>
        </p:nvSpPr>
        <p:spPr>
          <a:xfrm>
            <a:off x="8382000" y="2412999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9"/>
          <p:cNvSpPr txBox="1"/>
          <p:nvPr/>
        </p:nvSpPr>
        <p:spPr>
          <a:xfrm>
            <a:off x="8382000" y="3190874"/>
            <a:ext cx="59301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cartilages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9"/>
          <p:cNvSpPr txBox="1"/>
          <p:nvPr/>
        </p:nvSpPr>
        <p:spPr>
          <a:xfrm>
            <a:off x="8539162" y="2727324"/>
            <a:ext cx="3260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9"/>
          <p:cNvSpPr txBox="1"/>
          <p:nvPr/>
        </p:nvSpPr>
        <p:spPr>
          <a:xfrm>
            <a:off x="8539162" y="2857499"/>
            <a:ext cx="25398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9"/>
          <p:cNvSpPr txBox="1"/>
          <p:nvPr/>
        </p:nvSpPr>
        <p:spPr>
          <a:xfrm>
            <a:off x="4595812" y="2968624"/>
            <a:ext cx="57999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9"/>
          <p:cNvSpPr txBox="1"/>
          <p:nvPr/>
        </p:nvSpPr>
        <p:spPr>
          <a:xfrm>
            <a:off x="5157787" y="3776662"/>
            <a:ext cx="5081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9"/>
          <p:cNvSpPr txBox="1"/>
          <p:nvPr/>
        </p:nvSpPr>
        <p:spPr>
          <a:xfrm>
            <a:off x="4595812" y="3543299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9"/>
          <p:cNvSpPr txBox="1"/>
          <p:nvPr/>
        </p:nvSpPr>
        <p:spPr>
          <a:xfrm>
            <a:off x="5162550" y="1974849"/>
            <a:ext cx="4022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9"/>
          <p:cNvSpPr txBox="1"/>
          <p:nvPr/>
        </p:nvSpPr>
        <p:spPr>
          <a:xfrm>
            <a:off x="4595812" y="247491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9"/>
          <p:cNvSpPr txBox="1"/>
          <p:nvPr/>
        </p:nvSpPr>
        <p:spPr>
          <a:xfrm>
            <a:off x="5138737" y="2125662"/>
            <a:ext cx="5842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9"/>
          <p:cNvSpPr txBox="1"/>
          <p:nvPr/>
        </p:nvSpPr>
        <p:spPr>
          <a:xfrm>
            <a:off x="5127625" y="2276474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9"/>
          <p:cNvSpPr txBox="1"/>
          <p:nvPr/>
        </p:nvSpPr>
        <p:spPr>
          <a:xfrm>
            <a:off x="4595812" y="324326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9"/>
          <p:cNvSpPr/>
          <p:nvPr/>
        </p:nvSpPr>
        <p:spPr>
          <a:xfrm>
            <a:off x="5180012" y="3405187"/>
            <a:ext cx="1038226" cy="2000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55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8" name="Google Shape;1658;p29"/>
          <p:cNvCxnSpPr/>
          <p:nvPr/>
        </p:nvCxnSpPr>
        <p:spPr>
          <a:xfrm>
            <a:off x="5153025" y="3309937"/>
            <a:ext cx="2587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9" name="Google Shape;1659;p29"/>
          <p:cNvCxnSpPr/>
          <p:nvPr/>
        </p:nvCxnSpPr>
        <p:spPr>
          <a:xfrm>
            <a:off x="5191125" y="3028950"/>
            <a:ext cx="931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0" name="Google Shape;1660;p29"/>
          <p:cNvCxnSpPr/>
          <p:nvPr/>
        </p:nvCxnSpPr>
        <p:spPr>
          <a:xfrm>
            <a:off x="5076825" y="2541587"/>
            <a:ext cx="7096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1" name="Google Shape;1661;p29"/>
          <p:cNvSpPr/>
          <p:nvPr/>
        </p:nvSpPr>
        <p:spPr>
          <a:xfrm>
            <a:off x="5883275" y="2333624"/>
            <a:ext cx="808038" cy="3222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0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2" name="Google Shape;1662;p29"/>
          <p:cNvCxnSpPr/>
          <p:nvPr/>
        </p:nvCxnSpPr>
        <p:spPr>
          <a:xfrm>
            <a:off x="6569075" y="2332037"/>
            <a:ext cx="69850" cy="3365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3" name="Google Shape;1663;p29"/>
          <p:cNvSpPr/>
          <p:nvPr/>
        </p:nvSpPr>
        <p:spPr>
          <a:xfrm>
            <a:off x="5745162" y="2178050"/>
            <a:ext cx="1030288" cy="4603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2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29"/>
          <p:cNvSpPr/>
          <p:nvPr/>
        </p:nvSpPr>
        <p:spPr>
          <a:xfrm>
            <a:off x="5564187" y="2028825"/>
            <a:ext cx="1285876" cy="4302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8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5" name="Google Shape;1665;p29"/>
          <p:cNvCxnSpPr/>
          <p:nvPr/>
        </p:nvCxnSpPr>
        <p:spPr>
          <a:xfrm>
            <a:off x="7302500" y="3859212"/>
            <a:ext cx="10652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6" name="Google Shape;1666;p29"/>
          <p:cNvSpPr txBox="1"/>
          <p:nvPr/>
        </p:nvSpPr>
        <p:spPr>
          <a:xfrm>
            <a:off x="8382000" y="3962399"/>
            <a:ext cx="1270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7" name="Google Shape;1667;p29"/>
          <p:cNvCxnSpPr/>
          <p:nvPr/>
        </p:nvCxnSpPr>
        <p:spPr>
          <a:xfrm>
            <a:off x="7693025" y="4010025"/>
            <a:ext cx="67468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8" name="Google Shape;1668;p29"/>
          <p:cNvCxnSpPr/>
          <p:nvPr/>
        </p:nvCxnSpPr>
        <p:spPr>
          <a:xfrm>
            <a:off x="7583487" y="3711575"/>
            <a:ext cx="7842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9" name="Google Shape;1669;p29"/>
          <p:cNvCxnSpPr/>
          <p:nvPr/>
        </p:nvCxnSpPr>
        <p:spPr>
          <a:xfrm>
            <a:off x="7359650" y="2238375"/>
            <a:ext cx="1008063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0" name="Google Shape;1670;p29"/>
          <p:cNvSpPr/>
          <p:nvPr/>
        </p:nvSpPr>
        <p:spPr>
          <a:xfrm>
            <a:off x="7467600" y="2465387"/>
            <a:ext cx="900113" cy="2540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4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1" name="Google Shape;1671;p29"/>
          <p:cNvCxnSpPr/>
          <p:nvPr/>
        </p:nvCxnSpPr>
        <p:spPr>
          <a:xfrm rot="10800000">
            <a:off x="6848475" y="2779712"/>
            <a:ext cx="1673225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2" name="Google Shape;1672;p29"/>
          <p:cNvSpPr/>
          <p:nvPr/>
        </p:nvSpPr>
        <p:spPr>
          <a:xfrm>
            <a:off x="7000874" y="3036887"/>
            <a:ext cx="1524002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3" name="Google Shape;1673;p29"/>
          <p:cNvCxnSpPr/>
          <p:nvPr/>
        </p:nvCxnSpPr>
        <p:spPr>
          <a:xfrm flipH="1">
            <a:off x="7686674" y="3243262"/>
            <a:ext cx="681039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4" name="Google Shape;1674;p29"/>
          <p:cNvSpPr/>
          <p:nvPr/>
        </p:nvSpPr>
        <p:spPr>
          <a:xfrm>
            <a:off x="5178425" y="3403600"/>
            <a:ext cx="1036638" cy="2000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33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5" name="Google Shape;1675;p29"/>
          <p:cNvCxnSpPr/>
          <p:nvPr/>
        </p:nvCxnSpPr>
        <p:spPr>
          <a:xfrm>
            <a:off x="5151437" y="3306762"/>
            <a:ext cx="25876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6" name="Google Shape;1676;p29"/>
          <p:cNvCxnSpPr/>
          <p:nvPr/>
        </p:nvCxnSpPr>
        <p:spPr>
          <a:xfrm>
            <a:off x="5191125" y="3027362"/>
            <a:ext cx="9318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7" name="Google Shape;1677;p29"/>
          <p:cNvSpPr/>
          <p:nvPr/>
        </p:nvSpPr>
        <p:spPr>
          <a:xfrm>
            <a:off x="5073650" y="2540000"/>
            <a:ext cx="790575" cy="952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49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9"/>
          <p:cNvSpPr/>
          <p:nvPr/>
        </p:nvSpPr>
        <p:spPr>
          <a:xfrm>
            <a:off x="5880100" y="2332037"/>
            <a:ext cx="809625" cy="323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2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9" name="Google Shape;1679;p29"/>
          <p:cNvCxnSpPr/>
          <p:nvPr/>
        </p:nvCxnSpPr>
        <p:spPr>
          <a:xfrm>
            <a:off x="6567487" y="2332037"/>
            <a:ext cx="69851" cy="333376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0" name="Google Shape;1680;p29"/>
          <p:cNvSpPr/>
          <p:nvPr/>
        </p:nvSpPr>
        <p:spPr>
          <a:xfrm>
            <a:off x="5743575" y="2176462"/>
            <a:ext cx="1030288" cy="4603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29"/>
          <p:cNvSpPr/>
          <p:nvPr/>
        </p:nvSpPr>
        <p:spPr>
          <a:xfrm>
            <a:off x="5562600" y="2027237"/>
            <a:ext cx="1284288" cy="4302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5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2" name="Google Shape;1682;p29"/>
          <p:cNvCxnSpPr/>
          <p:nvPr/>
        </p:nvCxnSpPr>
        <p:spPr>
          <a:xfrm>
            <a:off x="7300912" y="3857625"/>
            <a:ext cx="106680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3" name="Google Shape;1683;p29"/>
          <p:cNvCxnSpPr/>
          <p:nvPr/>
        </p:nvCxnSpPr>
        <p:spPr>
          <a:xfrm>
            <a:off x="7691437" y="4006850"/>
            <a:ext cx="676276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4" name="Google Shape;1684;p29"/>
          <p:cNvCxnSpPr/>
          <p:nvPr/>
        </p:nvCxnSpPr>
        <p:spPr>
          <a:xfrm>
            <a:off x="7581900" y="3706812"/>
            <a:ext cx="78581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5" name="Google Shape;1685;p29"/>
          <p:cNvCxnSpPr/>
          <p:nvPr/>
        </p:nvCxnSpPr>
        <p:spPr>
          <a:xfrm>
            <a:off x="7358062" y="2236787"/>
            <a:ext cx="1009651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6" name="Google Shape;1686;p29"/>
          <p:cNvSpPr txBox="1"/>
          <p:nvPr/>
        </p:nvSpPr>
        <p:spPr>
          <a:xfrm>
            <a:off x="8382000" y="1978024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7" name="Google Shape;1687;p29"/>
          <p:cNvCxnSpPr/>
          <p:nvPr/>
        </p:nvCxnSpPr>
        <p:spPr>
          <a:xfrm>
            <a:off x="7456487" y="2022474"/>
            <a:ext cx="911226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8" name="Google Shape;1688;p29"/>
          <p:cNvCxnSpPr/>
          <p:nvPr/>
        </p:nvCxnSpPr>
        <p:spPr>
          <a:xfrm>
            <a:off x="7454900" y="2020887"/>
            <a:ext cx="91281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9" name="Google Shape;1689;p29"/>
          <p:cNvSpPr/>
          <p:nvPr/>
        </p:nvSpPr>
        <p:spPr>
          <a:xfrm>
            <a:off x="7466012" y="2462212"/>
            <a:ext cx="901701" cy="2555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15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0" name="Google Shape;1690;p29"/>
          <p:cNvCxnSpPr/>
          <p:nvPr/>
        </p:nvCxnSpPr>
        <p:spPr>
          <a:xfrm rot="10800000">
            <a:off x="6845300" y="2776537"/>
            <a:ext cx="1671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1" name="Google Shape;1691;p29"/>
          <p:cNvSpPr/>
          <p:nvPr/>
        </p:nvSpPr>
        <p:spPr>
          <a:xfrm>
            <a:off x="6911975" y="2911474"/>
            <a:ext cx="1609725" cy="1333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20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29"/>
          <p:cNvSpPr/>
          <p:nvPr/>
        </p:nvSpPr>
        <p:spPr>
          <a:xfrm>
            <a:off x="6907212" y="2909887"/>
            <a:ext cx="1609726" cy="1317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43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29"/>
          <p:cNvSpPr/>
          <p:nvPr/>
        </p:nvSpPr>
        <p:spPr>
          <a:xfrm>
            <a:off x="6999287" y="3035300"/>
            <a:ext cx="1524001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4" name="Google Shape;1694;p29"/>
          <p:cNvCxnSpPr/>
          <p:nvPr/>
        </p:nvCxnSpPr>
        <p:spPr>
          <a:xfrm flipH="1">
            <a:off x="7685087" y="3241675"/>
            <a:ext cx="68262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5" name="Google Shape;1695;p29"/>
          <p:cNvSpPr txBox="1"/>
          <p:nvPr/>
        </p:nvSpPr>
        <p:spPr>
          <a:xfrm>
            <a:off x="8382000" y="4116387"/>
            <a:ext cx="2625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29"/>
          <p:cNvSpPr/>
          <p:nvPr/>
        </p:nvSpPr>
        <p:spPr>
          <a:xfrm>
            <a:off x="7467600" y="4135437"/>
            <a:ext cx="900113" cy="381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4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29"/>
          <p:cNvSpPr/>
          <p:nvPr/>
        </p:nvSpPr>
        <p:spPr>
          <a:xfrm>
            <a:off x="7466012" y="4133850"/>
            <a:ext cx="901701" cy="381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22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8" name="Google Shape;1698;p29"/>
          <p:cNvCxnSpPr/>
          <p:nvPr/>
        </p:nvCxnSpPr>
        <p:spPr>
          <a:xfrm flipH="1" rot="10800000">
            <a:off x="7600950" y="3241674"/>
            <a:ext cx="227013" cy="285752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9" name="Google Shape;1699;p29"/>
          <p:cNvCxnSpPr/>
          <p:nvPr/>
        </p:nvCxnSpPr>
        <p:spPr>
          <a:xfrm flipH="1" rot="10800000">
            <a:off x="7597775" y="3238499"/>
            <a:ext cx="228601" cy="2873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0" name="Google Shape;1700;p29"/>
          <p:cNvCxnSpPr/>
          <p:nvPr/>
        </p:nvCxnSpPr>
        <p:spPr>
          <a:xfrm flipH="1" rot="10800000">
            <a:off x="7818437" y="3241675"/>
            <a:ext cx="173039" cy="20637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1" name="Google Shape;1701;p29"/>
          <p:cNvCxnSpPr/>
          <p:nvPr/>
        </p:nvCxnSpPr>
        <p:spPr>
          <a:xfrm flipH="1" rot="10800000">
            <a:off x="7816850" y="3238499"/>
            <a:ext cx="171450" cy="207964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2" name="Google Shape;1702;p29"/>
          <p:cNvSpPr txBox="1"/>
          <p:nvPr/>
        </p:nvSpPr>
        <p:spPr>
          <a:xfrm>
            <a:off x="8381999" y="2609849"/>
            <a:ext cx="5717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29"/>
          <p:cNvSpPr/>
          <p:nvPr/>
        </p:nvSpPr>
        <p:spPr>
          <a:xfrm>
            <a:off x="5680075" y="2635250"/>
            <a:ext cx="388938" cy="57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4" name="Google Shape;1704;p29"/>
          <p:cNvCxnSpPr/>
          <p:nvPr/>
        </p:nvCxnSpPr>
        <p:spPr>
          <a:xfrm flipH="1" rot="10800000">
            <a:off x="6478587" y="3898899"/>
            <a:ext cx="147638" cy="2667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5" name="Google Shape;1705;p29"/>
          <p:cNvCxnSpPr/>
          <p:nvPr/>
        </p:nvCxnSpPr>
        <p:spPr>
          <a:xfrm flipH="1" rot="10800000">
            <a:off x="6475412" y="3897312"/>
            <a:ext cx="150813" cy="266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6" name="Google Shape;1706;p29"/>
          <p:cNvSpPr/>
          <p:nvPr/>
        </p:nvSpPr>
        <p:spPr>
          <a:xfrm>
            <a:off x="5707062" y="3176587"/>
            <a:ext cx="1374776" cy="817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0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9"/>
          <p:cNvSpPr/>
          <p:nvPr/>
        </p:nvSpPr>
        <p:spPr>
          <a:xfrm>
            <a:off x="5703887" y="3173412"/>
            <a:ext cx="1377951" cy="819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1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29"/>
          <p:cNvSpPr/>
          <p:nvPr/>
        </p:nvSpPr>
        <p:spPr>
          <a:xfrm>
            <a:off x="5437187" y="3621087"/>
            <a:ext cx="1622426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713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29"/>
          <p:cNvSpPr/>
          <p:nvPr/>
        </p:nvSpPr>
        <p:spPr>
          <a:xfrm>
            <a:off x="5435599" y="3619499"/>
            <a:ext cx="1624014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67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0" name="Google Shape;1710;p29"/>
          <p:cNvCxnSpPr/>
          <p:nvPr/>
        </p:nvCxnSpPr>
        <p:spPr>
          <a:xfrm flipH="1" rot="10800000">
            <a:off x="6369050" y="3590924"/>
            <a:ext cx="88900" cy="2413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1" name="Google Shape;1711;p29"/>
          <p:cNvCxnSpPr/>
          <p:nvPr/>
        </p:nvCxnSpPr>
        <p:spPr>
          <a:xfrm flipH="1" rot="10800000">
            <a:off x="6367462" y="3587749"/>
            <a:ext cx="90488" cy="2428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2" name="Google Shape;1712;p29"/>
          <p:cNvSpPr/>
          <p:nvPr/>
        </p:nvSpPr>
        <p:spPr>
          <a:xfrm>
            <a:off x="5694362" y="3732212"/>
            <a:ext cx="830263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42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29"/>
          <p:cNvSpPr/>
          <p:nvPr/>
        </p:nvSpPr>
        <p:spPr>
          <a:xfrm>
            <a:off x="5691187" y="3730625"/>
            <a:ext cx="833439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29"/>
          <p:cNvSpPr txBox="1"/>
          <p:nvPr/>
        </p:nvSpPr>
        <p:spPr>
          <a:xfrm>
            <a:off x="4572000" y="1547812"/>
            <a:ext cx="4106863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29"/>
          <p:cNvSpPr txBox="1"/>
          <p:nvPr/>
        </p:nvSpPr>
        <p:spPr>
          <a:xfrm>
            <a:off x="0" y="3825875"/>
            <a:ext cx="1517512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8.4b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29"/>
          <p:cNvSpPr txBox="1"/>
          <p:nvPr/>
        </p:nvSpPr>
        <p:spPr>
          <a:xfrm>
            <a:off x="7477125" y="4357687"/>
            <a:ext cx="1517512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29"/>
          <p:cNvSpPr txBox="1"/>
          <p:nvPr>
            <p:ph idx="4294967295" type="body"/>
          </p:nvPr>
        </p:nvSpPr>
        <p:spPr>
          <a:xfrm>
            <a:off x="536575" y="4572000"/>
            <a:ext cx="8462963" cy="2179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lang="ru-RU" sz="1942"/>
              <a:t>Решетчатая пластинка </a:t>
            </a:r>
            <a:r>
              <a:rPr b="0" lang="ru-RU" sz="1942"/>
              <a:t>образует свод полости носа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lang="ru-RU" sz="1942"/>
              <a:t>Crista galli (петушиный гребень) - точка крепления для мозговых оболочек</a:t>
            </a:r>
            <a:endParaRPr b="0" sz="2960"/>
          </a:p>
          <a:p>
            <a:pPr indent="-285750" lvl="1" marL="7429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–"/>
            </a:pPr>
            <a:r>
              <a:rPr lang="ru-RU" sz="1850"/>
              <a:t>Решетчатые (обонятельные) отверстия</a:t>
            </a:r>
            <a:endParaRPr sz="2960"/>
          </a:p>
          <a:p>
            <a:pPr indent="-3429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lang="ru-RU" sz="1942"/>
              <a:t>Лабиринт </a:t>
            </a:r>
            <a:r>
              <a:rPr b="0" lang="ru-RU" sz="1942"/>
              <a:t>—большая масса на каждой стороне перпендикулярной пластины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lang="ru-RU" sz="1942"/>
              <a:t>Этмоидальные клетки образуют этмоидальный синус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lang="ru-RU" sz="1942"/>
              <a:t>Орбитальная пластина</a:t>
            </a:r>
            <a:endParaRPr sz="29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>
            <p:ph type="title"/>
          </p:nvPr>
        </p:nvSpPr>
        <p:spPr>
          <a:xfrm>
            <a:off x="311698" y="273573"/>
            <a:ext cx="8520604" cy="572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7"/>
              <a:buFont typeface="Georgia"/>
              <a:buNone/>
            </a:pPr>
            <a:r>
              <a:rPr b="1" i="0" lang="ru-RU" sz="2397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ЗАДАЧИ ОБУЧЕНИЯ</a:t>
            </a:r>
            <a:endParaRPr b="1" i="0" sz="2397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3"/>
          <p:cNvSpPr txBox="1"/>
          <p:nvPr>
            <p:ph idx="1" type="body"/>
          </p:nvPr>
        </p:nvSpPr>
        <p:spPr>
          <a:xfrm>
            <a:off x="311698" y="1073097"/>
            <a:ext cx="8520604" cy="3416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Georgia"/>
              <a:buNone/>
            </a:pPr>
            <a:r>
              <a:rPr lang="ru-RU" sz="2035"/>
              <a:t>По окончании занятия Вы будете способны:</a:t>
            </a:r>
            <a:endParaRPr sz="222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Georgia"/>
              <a:buNone/>
            </a:pPr>
            <a:r>
              <a:t/>
            </a:r>
            <a:endParaRPr sz="2220"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Georgia"/>
              <a:buChar char="❏"/>
            </a:pPr>
            <a:r>
              <a:rPr b="1" lang="ru-RU" sz="2035"/>
              <a:t>Дать определение некоторым терминам, которые обозначают поверхностные характеристики костей </a:t>
            </a:r>
            <a:endParaRPr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Georgia"/>
              <a:buChar char="❏"/>
            </a:pPr>
            <a:r>
              <a:rPr lang="ru-RU" sz="2035"/>
              <a:t>описать развитие черепа от младенчества до детства</a:t>
            </a:r>
            <a:endParaRPr/>
          </a:p>
          <a:p>
            <a:pPr indent="-425194" lvl="0" marL="531494" rtl="0" algn="just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Georgia"/>
              <a:buChar char="❏"/>
            </a:pPr>
            <a:r>
              <a:rPr lang="ru-RU" sz="2035"/>
              <a:t>объяснить, как количество костей зависит от возраста и от индивидуальных особенностей</a:t>
            </a:r>
            <a:endParaRPr sz="2220"/>
          </a:p>
        </p:txBody>
      </p:sp>
      <p:sp>
        <p:nvSpPr>
          <p:cNvPr id="41" name="Google Shape;41;p3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3506931" y="4716322"/>
            <a:ext cx="4765287" cy="570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3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44" name="Google Shape;44;p3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46" name="Google Shape;4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3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30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0"/>
          <p:cNvSpPr txBox="1"/>
          <p:nvPr>
            <p:ph idx="4294967295" type="title"/>
          </p:nvPr>
        </p:nvSpPr>
        <p:spPr>
          <a:xfrm>
            <a:off x="430212" y="147637"/>
            <a:ext cx="8229601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/>
              <a:t>The Ethmoid Bone</a:t>
            </a:r>
            <a:endParaRPr/>
          </a:p>
        </p:txBody>
      </p:sp>
      <p:pic>
        <p:nvPicPr>
          <p:cNvPr descr="sal25693_08_04b" id="1724" name="Google Shape;17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025" y="1298575"/>
            <a:ext cx="23431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5" name="Google Shape;1725;p30"/>
          <p:cNvSpPr txBox="1"/>
          <p:nvPr/>
        </p:nvSpPr>
        <p:spPr>
          <a:xfrm>
            <a:off x="488950" y="1095374"/>
            <a:ext cx="3398838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6" name="Google Shape;1726;p30"/>
          <p:cNvCxnSpPr/>
          <p:nvPr/>
        </p:nvCxnSpPr>
        <p:spPr>
          <a:xfrm flipH="1">
            <a:off x="2219325" y="1343025"/>
            <a:ext cx="1609725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7" name="Google Shape;1727;p30"/>
          <p:cNvCxnSpPr/>
          <p:nvPr/>
        </p:nvCxnSpPr>
        <p:spPr>
          <a:xfrm flipH="1">
            <a:off x="2711450" y="1531937"/>
            <a:ext cx="111760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8" name="Google Shape;1728;p30"/>
          <p:cNvSpPr/>
          <p:nvPr/>
        </p:nvSpPr>
        <p:spPr>
          <a:xfrm>
            <a:off x="2528887" y="1744662"/>
            <a:ext cx="1300163" cy="800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0"/>
          <p:cNvSpPr/>
          <p:nvPr/>
        </p:nvSpPr>
        <p:spPr>
          <a:xfrm>
            <a:off x="3197225" y="1958974"/>
            <a:ext cx="631825" cy="2794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0"/>
          <p:cNvSpPr/>
          <p:nvPr/>
        </p:nvSpPr>
        <p:spPr>
          <a:xfrm>
            <a:off x="2976562" y="2162174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0"/>
          <p:cNvSpPr/>
          <p:nvPr/>
        </p:nvSpPr>
        <p:spPr>
          <a:xfrm>
            <a:off x="2987675" y="2351087"/>
            <a:ext cx="841376" cy="49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2" name="Google Shape;1732;p30"/>
          <p:cNvCxnSpPr/>
          <p:nvPr/>
        </p:nvCxnSpPr>
        <p:spPr>
          <a:xfrm flipH="1">
            <a:off x="633412" y="1673225"/>
            <a:ext cx="112236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3" name="Google Shape;1733;p30"/>
          <p:cNvCxnSpPr/>
          <p:nvPr/>
        </p:nvCxnSpPr>
        <p:spPr>
          <a:xfrm flipH="1">
            <a:off x="682624" y="2395537"/>
            <a:ext cx="1289051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4" name="Google Shape;1734;p30"/>
          <p:cNvSpPr/>
          <p:nvPr/>
        </p:nvSpPr>
        <p:spPr>
          <a:xfrm>
            <a:off x="709612" y="2744787"/>
            <a:ext cx="1295401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0"/>
          <p:cNvSpPr/>
          <p:nvPr/>
        </p:nvSpPr>
        <p:spPr>
          <a:xfrm>
            <a:off x="946150" y="2655887"/>
            <a:ext cx="1109663" cy="396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6" name="Google Shape;1736;p30"/>
          <p:cNvCxnSpPr/>
          <p:nvPr/>
        </p:nvCxnSpPr>
        <p:spPr>
          <a:xfrm rot="10800000">
            <a:off x="687387" y="3144837"/>
            <a:ext cx="1484314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7" name="Google Shape;1737;p30"/>
          <p:cNvSpPr/>
          <p:nvPr/>
        </p:nvSpPr>
        <p:spPr>
          <a:xfrm>
            <a:off x="774700" y="2881312"/>
            <a:ext cx="1231900" cy="333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0"/>
          <p:cNvSpPr/>
          <p:nvPr/>
        </p:nvSpPr>
        <p:spPr>
          <a:xfrm>
            <a:off x="768350" y="1868487"/>
            <a:ext cx="1181100" cy="4730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76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9" name="Google Shape;1739;p30"/>
          <p:cNvCxnSpPr/>
          <p:nvPr/>
        </p:nvCxnSpPr>
        <p:spPr>
          <a:xfrm flipH="1">
            <a:off x="731837" y="2606675"/>
            <a:ext cx="75565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0" name="Google Shape;1740;p30"/>
          <p:cNvCxnSpPr/>
          <p:nvPr/>
        </p:nvCxnSpPr>
        <p:spPr>
          <a:xfrm flipH="1">
            <a:off x="604837" y="2501900"/>
            <a:ext cx="1703388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1" name="Google Shape;1741;p30"/>
          <p:cNvCxnSpPr/>
          <p:nvPr/>
        </p:nvCxnSpPr>
        <p:spPr>
          <a:xfrm flipH="1">
            <a:off x="655637" y="2246312"/>
            <a:ext cx="473076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2" name="Google Shape;1742;p30"/>
          <p:cNvSpPr/>
          <p:nvPr/>
        </p:nvSpPr>
        <p:spPr>
          <a:xfrm>
            <a:off x="2990850" y="2876550"/>
            <a:ext cx="838200" cy="88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0"/>
          <p:cNvSpPr/>
          <p:nvPr/>
        </p:nvSpPr>
        <p:spPr>
          <a:xfrm>
            <a:off x="3303587" y="3119437"/>
            <a:ext cx="525463" cy="1857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0"/>
          <p:cNvSpPr/>
          <p:nvPr/>
        </p:nvSpPr>
        <p:spPr>
          <a:xfrm>
            <a:off x="3086099" y="2992437"/>
            <a:ext cx="742952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0"/>
          <p:cNvSpPr/>
          <p:nvPr/>
        </p:nvSpPr>
        <p:spPr>
          <a:xfrm>
            <a:off x="2794000" y="2959100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6" name="Google Shape;1746;p30"/>
          <p:cNvCxnSpPr/>
          <p:nvPr/>
        </p:nvCxnSpPr>
        <p:spPr>
          <a:xfrm flipH="1">
            <a:off x="2965450" y="3594100"/>
            <a:ext cx="86360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7" name="Google Shape;1747;p30"/>
          <p:cNvSpPr/>
          <p:nvPr/>
        </p:nvSpPr>
        <p:spPr>
          <a:xfrm>
            <a:off x="3165475" y="3743325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8" name="Google Shape;1748;p30"/>
          <p:cNvCxnSpPr/>
          <p:nvPr/>
        </p:nvCxnSpPr>
        <p:spPr>
          <a:xfrm flipH="1">
            <a:off x="3136899" y="2576512"/>
            <a:ext cx="692151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9" name="Google Shape;1749;p30"/>
          <p:cNvSpPr/>
          <p:nvPr/>
        </p:nvSpPr>
        <p:spPr>
          <a:xfrm>
            <a:off x="3327400" y="2667000"/>
            <a:ext cx="501650" cy="1492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0" name="Google Shape;1750;p30"/>
          <p:cNvCxnSpPr/>
          <p:nvPr/>
        </p:nvCxnSpPr>
        <p:spPr>
          <a:xfrm flipH="1">
            <a:off x="3163887" y="3741737"/>
            <a:ext cx="263526" cy="476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1" name="Google Shape;1751;p30"/>
          <p:cNvSpPr txBox="1"/>
          <p:nvPr/>
        </p:nvSpPr>
        <p:spPr>
          <a:xfrm>
            <a:off x="3852862" y="1304924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30"/>
          <p:cNvSpPr txBox="1"/>
          <p:nvPr/>
        </p:nvSpPr>
        <p:spPr>
          <a:xfrm>
            <a:off x="3852862" y="1490662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30"/>
          <p:cNvSpPr txBox="1"/>
          <p:nvPr/>
        </p:nvSpPr>
        <p:spPr>
          <a:xfrm>
            <a:off x="3852862" y="1706562"/>
            <a:ext cx="57999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30"/>
          <p:cNvSpPr txBox="1"/>
          <p:nvPr/>
        </p:nvSpPr>
        <p:spPr>
          <a:xfrm>
            <a:off x="3852862" y="1917699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30"/>
          <p:cNvSpPr txBox="1"/>
          <p:nvPr/>
        </p:nvSpPr>
        <p:spPr>
          <a:xfrm>
            <a:off x="3852862" y="2111375"/>
            <a:ext cx="40229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30"/>
          <p:cNvSpPr txBox="1"/>
          <p:nvPr/>
        </p:nvSpPr>
        <p:spPr>
          <a:xfrm>
            <a:off x="107950" y="1617662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30"/>
          <p:cNvSpPr txBox="1"/>
          <p:nvPr/>
        </p:nvSpPr>
        <p:spPr>
          <a:xfrm>
            <a:off x="100012" y="2336799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30"/>
          <p:cNvSpPr txBox="1"/>
          <p:nvPr/>
        </p:nvSpPr>
        <p:spPr>
          <a:xfrm>
            <a:off x="100012" y="2636837"/>
            <a:ext cx="90622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30"/>
          <p:cNvSpPr txBox="1"/>
          <p:nvPr/>
        </p:nvSpPr>
        <p:spPr>
          <a:xfrm>
            <a:off x="98425" y="2743199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30"/>
          <p:cNvSpPr txBox="1"/>
          <p:nvPr/>
        </p:nvSpPr>
        <p:spPr>
          <a:xfrm>
            <a:off x="98425" y="2852737"/>
            <a:ext cx="6817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30"/>
          <p:cNvSpPr/>
          <p:nvPr/>
        </p:nvSpPr>
        <p:spPr>
          <a:xfrm>
            <a:off x="774700" y="3159125"/>
            <a:ext cx="1681163" cy="984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68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30"/>
          <p:cNvSpPr/>
          <p:nvPr/>
        </p:nvSpPr>
        <p:spPr>
          <a:xfrm>
            <a:off x="819150" y="3155949"/>
            <a:ext cx="1636713" cy="968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59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30"/>
          <p:cNvSpPr txBox="1"/>
          <p:nvPr/>
        </p:nvSpPr>
        <p:spPr>
          <a:xfrm>
            <a:off x="88900" y="3197224"/>
            <a:ext cx="7409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30"/>
          <p:cNvSpPr txBox="1"/>
          <p:nvPr/>
        </p:nvSpPr>
        <p:spPr>
          <a:xfrm>
            <a:off x="100012" y="3081337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0"/>
          <p:cNvSpPr txBox="1"/>
          <p:nvPr/>
        </p:nvSpPr>
        <p:spPr>
          <a:xfrm>
            <a:off x="107949" y="1804987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30"/>
          <p:cNvSpPr txBox="1"/>
          <p:nvPr/>
        </p:nvSpPr>
        <p:spPr>
          <a:xfrm>
            <a:off x="109537" y="2544762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30"/>
          <p:cNvSpPr txBox="1"/>
          <p:nvPr/>
        </p:nvSpPr>
        <p:spPr>
          <a:xfrm>
            <a:off x="112712" y="244316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30"/>
          <p:cNvSpPr txBox="1"/>
          <p:nvPr/>
        </p:nvSpPr>
        <p:spPr>
          <a:xfrm>
            <a:off x="104775" y="2187574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30"/>
          <p:cNvSpPr txBox="1"/>
          <p:nvPr/>
        </p:nvSpPr>
        <p:spPr>
          <a:xfrm>
            <a:off x="3852862" y="2919412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30"/>
          <p:cNvSpPr txBox="1"/>
          <p:nvPr/>
        </p:nvSpPr>
        <p:spPr>
          <a:xfrm>
            <a:off x="3852862" y="3446462"/>
            <a:ext cx="5081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30"/>
          <p:cNvSpPr txBox="1"/>
          <p:nvPr/>
        </p:nvSpPr>
        <p:spPr>
          <a:xfrm>
            <a:off x="3852862" y="3263899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30"/>
          <p:cNvSpPr txBox="1"/>
          <p:nvPr/>
        </p:nvSpPr>
        <p:spPr>
          <a:xfrm>
            <a:off x="3852862" y="3554412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30"/>
          <p:cNvSpPr txBox="1"/>
          <p:nvPr/>
        </p:nvSpPr>
        <p:spPr>
          <a:xfrm>
            <a:off x="3852862" y="3702050"/>
            <a:ext cx="51659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spines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30"/>
          <p:cNvSpPr txBox="1"/>
          <p:nvPr/>
        </p:nvSpPr>
        <p:spPr>
          <a:xfrm>
            <a:off x="3852862" y="2779712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30"/>
          <p:cNvSpPr txBox="1"/>
          <p:nvPr/>
        </p:nvSpPr>
        <p:spPr>
          <a:xfrm>
            <a:off x="1951037" y="3962399"/>
            <a:ext cx="6816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Median section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6" name="Google Shape;1776;p30"/>
          <p:cNvCxnSpPr/>
          <p:nvPr/>
        </p:nvCxnSpPr>
        <p:spPr>
          <a:xfrm flipH="1">
            <a:off x="2325687" y="1344612"/>
            <a:ext cx="214313" cy="13176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7" name="Google Shape;1777;p30"/>
          <p:cNvCxnSpPr/>
          <p:nvPr/>
        </p:nvCxnSpPr>
        <p:spPr>
          <a:xfrm rot="10800000">
            <a:off x="2219325" y="1343025"/>
            <a:ext cx="160972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8" name="Google Shape;1778;p30"/>
          <p:cNvCxnSpPr/>
          <p:nvPr/>
        </p:nvCxnSpPr>
        <p:spPr>
          <a:xfrm flipH="1">
            <a:off x="2711450" y="1527175"/>
            <a:ext cx="111760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9" name="Google Shape;1779;p30"/>
          <p:cNvSpPr/>
          <p:nvPr/>
        </p:nvSpPr>
        <p:spPr>
          <a:xfrm>
            <a:off x="2528887" y="1739899"/>
            <a:ext cx="1300163" cy="80327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30"/>
          <p:cNvSpPr/>
          <p:nvPr/>
        </p:nvSpPr>
        <p:spPr>
          <a:xfrm>
            <a:off x="3197225" y="1955799"/>
            <a:ext cx="631825" cy="2794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30"/>
          <p:cNvSpPr/>
          <p:nvPr/>
        </p:nvSpPr>
        <p:spPr>
          <a:xfrm>
            <a:off x="2976562" y="2157412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30"/>
          <p:cNvSpPr/>
          <p:nvPr/>
        </p:nvSpPr>
        <p:spPr>
          <a:xfrm>
            <a:off x="2987675" y="2346325"/>
            <a:ext cx="841376" cy="523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3" name="Google Shape;1783;p30"/>
          <p:cNvCxnSpPr/>
          <p:nvPr/>
        </p:nvCxnSpPr>
        <p:spPr>
          <a:xfrm flipH="1">
            <a:off x="633412" y="1668462"/>
            <a:ext cx="11223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4" name="Google Shape;1784;p30"/>
          <p:cNvCxnSpPr/>
          <p:nvPr/>
        </p:nvCxnSpPr>
        <p:spPr>
          <a:xfrm rot="10800000">
            <a:off x="682624" y="2393950"/>
            <a:ext cx="128905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5" name="Google Shape;1785;p30"/>
          <p:cNvSpPr/>
          <p:nvPr/>
        </p:nvSpPr>
        <p:spPr>
          <a:xfrm>
            <a:off x="709612" y="2741612"/>
            <a:ext cx="1295401" cy="587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30"/>
          <p:cNvSpPr/>
          <p:nvPr/>
        </p:nvSpPr>
        <p:spPr>
          <a:xfrm>
            <a:off x="990600" y="2651125"/>
            <a:ext cx="1065213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7" name="Google Shape;1787;p30"/>
          <p:cNvCxnSpPr/>
          <p:nvPr/>
        </p:nvCxnSpPr>
        <p:spPr>
          <a:xfrm rot="10800000">
            <a:off x="687387" y="3140074"/>
            <a:ext cx="14843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8" name="Google Shape;1788;p30"/>
          <p:cNvSpPr/>
          <p:nvPr/>
        </p:nvSpPr>
        <p:spPr>
          <a:xfrm>
            <a:off x="774700" y="2876550"/>
            <a:ext cx="1231900" cy="365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0"/>
          <p:cNvSpPr/>
          <p:nvPr/>
        </p:nvSpPr>
        <p:spPr>
          <a:xfrm>
            <a:off x="757237" y="1870075"/>
            <a:ext cx="1181101" cy="4699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0" name="Google Shape;1790;p30"/>
          <p:cNvCxnSpPr/>
          <p:nvPr/>
        </p:nvCxnSpPr>
        <p:spPr>
          <a:xfrm flipH="1">
            <a:off x="731837" y="2601912"/>
            <a:ext cx="7556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1" name="Google Shape;1791;p30"/>
          <p:cNvCxnSpPr/>
          <p:nvPr/>
        </p:nvCxnSpPr>
        <p:spPr>
          <a:xfrm rot="10800000">
            <a:off x="604837" y="2500312"/>
            <a:ext cx="17033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2" name="Google Shape;1792;p30"/>
          <p:cNvCxnSpPr/>
          <p:nvPr/>
        </p:nvCxnSpPr>
        <p:spPr>
          <a:xfrm flipH="1">
            <a:off x="655637" y="2243137"/>
            <a:ext cx="4730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3" name="Google Shape;1793;p30"/>
          <p:cNvSpPr/>
          <p:nvPr/>
        </p:nvSpPr>
        <p:spPr>
          <a:xfrm>
            <a:off x="2990850" y="2874962"/>
            <a:ext cx="838200" cy="87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30"/>
          <p:cNvSpPr/>
          <p:nvPr/>
        </p:nvSpPr>
        <p:spPr>
          <a:xfrm>
            <a:off x="3303587" y="3117850"/>
            <a:ext cx="525463" cy="1825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0"/>
          <p:cNvSpPr/>
          <p:nvPr/>
        </p:nvSpPr>
        <p:spPr>
          <a:xfrm>
            <a:off x="3086099" y="2990850"/>
            <a:ext cx="742952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0"/>
          <p:cNvSpPr/>
          <p:nvPr/>
        </p:nvSpPr>
        <p:spPr>
          <a:xfrm>
            <a:off x="2794000" y="2955925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7" name="Google Shape;1797;p30"/>
          <p:cNvCxnSpPr/>
          <p:nvPr/>
        </p:nvCxnSpPr>
        <p:spPr>
          <a:xfrm flipH="1">
            <a:off x="2965450" y="3592512"/>
            <a:ext cx="86360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8" name="Google Shape;1798;p30"/>
          <p:cNvSpPr/>
          <p:nvPr/>
        </p:nvSpPr>
        <p:spPr>
          <a:xfrm>
            <a:off x="3165475" y="3741737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9" name="Google Shape;1799;p30"/>
          <p:cNvCxnSpPr/>
          <p:nvPr/>
        </p:nvCxnSpPr>
        <p:spPr>
          <a:xfrm flipH="1">
            <a:off x="3136899" y="2571750"/>
            <a:ext cx="692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0" name="Google Shape;1800;p30"/>
          <p:cNvSpPr/>
          <p:nvPr/>
        </p:nvSpPr>
        <p:spPr>
          <a:xfrm>
            <a:off x="3327400" y="2665412"/>
            <a:ext cx="501650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1" name="Google Shape;1801;p30"/>
          <p:cNvCxnSpPr/>
          <p:nvPr/>
        </p:nvCxnSpPr>
        <p:spPr>
          <a:xfrm flipH="1">
            <a:off x="3163887" y="3741737"/>
            <a:ext cx="2635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2" name="Google Shape;1802;p30"/>
          <p:cNvCxnSpPr/>
          <p:nvPr/>
        </p:nvCxnSpPr>
        <p:spPr>
          <a:xfrm flipH="1">
            <a:off x="2325687" y="1343025"/>
            <a:ext cx="214313" cy="1317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3" name="Google Shape;1803;p30"/>
          <p:cNvSpPr txBox="1"/>
          <p:nvPr/>
        </p:nvSpPr>
        <p:spPr>
          <a:xfrm>
            <a:off x="3852862" y="2301874"/>
            <a:ext cx="698538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0"/>
          <p:cNvSpPr txBox="1"/>
          <p:nvPr/>
        </p:nvSpPr>
        <p:spPr>
          <a:xfrm>
            <a:off x="3852862" y="2533649"/>
            <a:ext cx="74106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Perpendicular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0"/>
          <p:cNvSpPr txBox="1"/>
          <p:nvPr/>
        </p:nvSpPr>
        <p:spPr>
          <a:xfrm>
            <a:off x="3852862" y="3046412"/>
            <a:ext cx="63952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3" id="1806" name="Google Shape;18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1292225"/>
            <a:ext cx="2816225" cy="261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7" name="Google Shape;1807;p30"/>
          <p:cNvSpPr txBox="1"/>
          <p:nvPr/>
        </p:nvSpPr>
        <p:spPr>
          <a:xfrm>
            <a:off x="8412162" y="1744662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0"/>
          <p:cNvSpPr txBox="1"/>
          <p:nvPr/>
        </p:nvSpPr>
        <p:spPr>
          <a:xfrm>
            <a:off x="8569325" y="2530474"/>
            <a:ext cx="2751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0"/>
          <p:cNvSpPr txBox="1"/>
          <p:nvPr/>
        </p:nvSpPr>
        <p:spPr>
          <a:xfrm>
            <a:off x="8412162" y="3200399"/>
            <a:ext cx="74527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nasal 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0"/>
          <p:cNvSpPr txBox="1"/>
          <p:nvPr/>
        </p:nvSpPr>
        <p:spPr>
          <a:xfrm>
            <a:off x="5187950" y="3660774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0"/>
          <p:cNvSpPr txBox="1"/>
          <p:nvPr/>
        </p:nvSpPr>
        <p:spPr>
          <a:xfrm>
            <a:off x="8412162" y="3355974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0"/>
          <p:cNvSpPr txBox="1"/>
          <p:nvPr/>
        </p:nvSpPr>
        <p:spPr>
          <a:xfrm>
            <a:off x="5187950" y="3482974"/>
            <a:ext cx="5293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0"/>
          <p:cNvSpPr txBox="1"/>
          <p:nvPr/>
        </p:nvSpPr>
        <p:spPr>
          <a:xfrm>
            <a:off x="8412162" y="1960562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0"/>
          <p:cNvSpPr txBox="1"/>
          <p:nvPr/>
        </p:nvSpPr>
        <p:spPr>
          <a:xfrm>
            <a:off x="8412162" y="2738437"/>
            <a:ext cx="59301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cartilages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0"/>
          <p:cNvSpPr txBox="1"/>
          <p:nvPr/>
        </p:nvSpPr>
        <p:spPr>
          <a:xfrm>
            <a:off x="8569325" y="2274887"/>
            <a:ext cx="3260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0"/>
          <p:cNvSpPr txBox="1"/>
          <p:nvPr/>
        </p:nvSpPr>
        <p:spPr>
          <a:xfrm>
            <a:off x="8569325" y="2405062"/>
            <a:ext cx="253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0"/>
          <p:cNvSpPr txBox="1"/>
          <p:nvPr/>
        </p:nvSpPr>
        <p:spPr>
          <a:xfrm>
            <a:off x="4625975" y="2516187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0"/>
          <p:cNvSpPr txBox="1"/>
          <p:nvPr/>
        </p:nvSpPr>
        <p:spPr>
          <a:xfrm>
            <a:off x="5187950" y="3324224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0"/>
          <p:cNvSpPr txBox="1"/>
          <p:nvPr/>
        </p:nvSpPr>
        <p:spPr>
          <a:xfrm>
            <a:off x="4625975" y="3090862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0"/>
          <p:cNvSpPr txBox="1"/>
          <p:nvPr/>
        </p:nvSpPr>
        <p:spPr>
          <a:xfrm>
            <a:off x="5192712" y="1522412"/>
            <a:ext cx="402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0"/>
          <p:cNvSpPr txBox="1"/>
          <p:nvPr/>
        </p:nvSpPr>
        <p:spPr>
          <a:xfrm>
            <a:off x="4625975" y="2022474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0"/>
          <p:cNvSpPr txBox="1"/>
          <p:nvPr/>
        </p:nvSpPr>
        <p:spPr>
          <a:xfrm>
            <a:off x="5168899" y="1673224"/>
            <a:ext cx="5842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0"/>
          <p:cNvSpPr txBox="1"/>
          <p:nvPr/>
        </p:nvSpPr>
        <p:spPr>
          <a:xfrm>
            <a:off x="5157787" y="1824037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0"/>
          <p:cNvSpPr txBox="1"/>
          <p:nvPr/>
        </p:nvSpPr>
        <p:spPr>
          <a:xfrm>
            <a:off x="4625975" y="2790824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0"/>
          <p:cNvSpPr/>
          <p:nvPr/>
        </p:nvSpPr>
        <p:spPr>
          <a:xfrm>
            <a:off x="5210175" y="2952750"/>
            <a:ext cx="1038225" cy="2000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55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6" name="Google Shape;1826;p30"/>
          <p:cNvCxnSpPr/>
          <p:nvPr/>
        </p:nvCxnSpPr>
        <p:spPr>
          <a:xfrm>
            <a:off x="5183187" y="2857500"/>
            <a:ext cx="2587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7" name="Google Shape;1827;p30"/>
          <p:cNvCxnSpPr/>
          <p:nvPr/>
        </p:nvCxnSpPr>
        <p:spPr>
          <a:xfrm>
            <a:off x="5221287" y="2576512"/>
            <a:ext cx="931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8" name="Google Shape;1828;p30"/>
          <p:cNvCxnSpPr/>
          <p:nvPr/>
        </p:nvCxnSpPr>
        <p:spPr>
          <a:xfrm>
            <a:off x="5106987" y="2089150"/>
            <a:ext cx="709613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9" name="Google Shape;1829;p30"/>
          <p:cNvSpPr/>
          <p:nvPr/>
        </p:nvSpPr>
        <p:spPr>
          <a:xfrm>
            <a:off x="5913437" y="1881187"/>
            <a:ext cx="808038" cy="3222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0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0" name="Google Shape;1830;p30"/>
          <p:cNvCxnSpPr/>
          <p:nvPr/>
        </p:nvCxnSpPr>
        <p:spPr>
          <a:xfrm>
            <a:off x="6599237" y="1879599"/>
            <a:ext cx="69851" cy="3365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1" name="Google Shape;1831;p30"/>
          <p:cNvSpPr/>
          <p:nvPr/>
        </p:nvSpPr>
        <p:spPr>
          <a:xfrm>
            <a:off x="5775325" y="1725612"/>
            <a:ext cx="1030288" cy="4603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2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0"/>
          <p:cNvSpPr/>
          <p:nvPr/>
        </p:nvSpPr>
        <p:spPr>
          <a:xfrm>
            <a:off x="5594350" y="1576387"/>
            <a:ext cx="1285876" cy="4302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8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3" name="Google Shape;1833;p30"/>
          <p:cNvCxnSpPr/>
          <p:nvPr/>
        </p:nvCxnSpPr>
        <p:spPr>
          <a:xfrm>
            <a:off x="7332662" y="3406775"/>
            <a:ext cx="1065213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4" name="Google Shape;1834;p30"/>
          <p:cNvSpPr txBox="1"/>
          <p:nvPr/>
        </p:nvSpPr>
        <p:spPr>
          <a:xfrm>
            <a:off x="8412162" y="3509962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5" name="Google Shape;1835;p30"/>
          <p:cNvCxnSpPr/>
          <p:nvPr/>
        </p:nvCxnSpPr>
        <p:spPr>
          <a:xfrm>
            <a:off x="7723187" y="3557587"/>
            <a:ext cx="674688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6" name="Google Shape;1836;p30"/>
          <p:cNvCxnSpPr/>
          <p:nvPr/>
        </p:nvCxnSpPr>
        <p:spPr>
          <a:xfrm>
            <a:off x="7613649" y="3259137"/>
            <a:ext cx="784227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7" name="Google Shape;1837;p30"/>
          <p:cNvCxnSpPr/>
          <p:nvPr/>
        </p:nvCxnSpPr>
        <p:spPr>
          <a:xfrm>
            <a:off x="7389812" y="1785937"/>
            <a:ext cx="1008064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8" name="Google Shape;1838;p30"/>
          <p:cNvSpPr/>
          <p:nvPr/>
        </p:nvSpPr>
        <p:spPr>
          <a:xfrm>
            <a:off x="7497762" y="2012949"/>
            <a:ext cx="900114" cy="25400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4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9" name="Google Shape;1839;p30"/>
          <p:cNvCxnSpPr/>
          <p:nvPr/>
        </p:nvCxnSpPr>
        <p:spPr>
          <a:xfrm rot="10800000">
            <a:off x="6878637" y="2327274"/>
            <a:ext cx="167322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0" name="Google Shape;1840;p30"/>
          <p:cNvSpPr/>
          <p:nvPr/>
        </p:nvSpPr>
        <p:spPr>
          <a:xfrm>
            <a:off x="7031037" y="2584450"/>
            <a:ext cx="1524001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1" name="Google Shape;1841;p30"/>
          <p:cNvCxnSpPr/>
          <p:nvPr/>
        </p:nvCxnSpPr>
        <p:spPr>
          <a:xfrm rot="10800000">
            <a:off x="7716837" y="2790825"/>
            <a:ext cx="68103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2" name="Google Shape;1842;p30"/>
          <p:cNvSpPr/>
          <p:nvPr/>
        </p:nvSpPr>
        <p:spPr>
          <a:xfrm>
            <a:off x="5208587" y="2951162"/>
            <a:ext cx="1036638" cy="2000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33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3" name="Google Shape;1843;p30"/>
          <p:cNvCxnSpPr/>
          <p:nvPr/>
        </p:nvCxnSpPr>
        <p:spPr>
          <a:xfrm>
            <a:off x="5181600" y="2854325"/>
            <a:ext cx="2587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4" name="Google Shape;1844;p30"/>
          <p:cNvCxnSpPr/>
          <p:nvPr/>
        </p:nvCxnSpPr>
        <p:spPr>
          <a:xfrm>
            <a:off x="5221287" y="2574925"/>
            <a:ext cx="9318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5" name="Google Shape;1845;p30"/>
          <p:cNvSpPr/>
          <p:nvPr/>
        </p:nvSpPr>
        <p:spPr>
          <a:xfrm>
            <a:off x="5103812" y="2087562"/>
            <a:ext cx="790576" cy="952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49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30"/>
          <p:cNvSpPr/>
          <p:nvPr/>
        </p:nvSpPr>
        <p:spPr>
          <a:xfrm>
            <a:off x="5910262" y="1879600"/>
            <a:ext cx="809626" cy="3238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2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7" name="Google Shape;1847;p30"/>
          <p:cNvCxnSpPr/>
          <p:nvPr/>
        </p:nvCxnSpPr>
        <p:spPr>
          <a:xfrm>
            <a:off x="6597650" y="1879599"/>
            <a:ext cx="69850" cy="33337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8" name="Google Shape;1848;p30"/>
          <p:cNvSpPr/>
          <p:nvPr/>
        </p:nvSpPr>
        <p:spPr>
          <a:xfrm>
            <a:off x="5773737" y="1724025"/>
            <a:ext cx="1030289" cy="4603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30"/>
          <p:cNvSpPr/>
          <p:nvPr/>
        </p:nvSpPr>
        <p:spPr>
          <a:xfrm>
            <a:off x="5592762" y="1574800"/>
            <a:ext cx="1284288" cy="4302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5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0" name="Google Shape;1850;p30"/>
          <p:cNvCxnSpPr/>
          <p:nvPr/>
        </p:nvCxnSpPr>
        <p:spPr>
          <a:xfrm>
            <a:off x="7331075" y="3405187"/>
            <a:ext cx="1066801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1" name="Google Shape;1851;p30"/>
          <p:cNvCxnSpPr/>
          <p:nvPr/>
        </p:nvCxnSpPr>
        <p:spPr>
          <a:xfrm>
            <a:off x="7721600" y="3554412"/>
            <a:ext cx="676275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2" name="Google Shape;1852;p30"/>
          <p:cNvCxnSpPr/>
          <p:nvPr/>
        </p:nvCxnSpPr>
        <p:spPr>
          <a:xfrm>
            <a:off x="7612062" y="3254375"/>
            <a:ext cx="7858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3" name="Google Shape;1853;p30"/>
          <p:cNvCxnSpPr/>
          <p:nvPr/>
        </p:nvCxnSpPr>
        <p:spPr>
          <a:xfrm>
            <a:off x="7388225" y="1784350"/>
            <a:ext cx="100965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4" name="Google Shape;1854;p30"/>
          <p:cNvSpPr txBox="1"/>
          <p:nvPr/>
        </p:nvSpPr>
        <p:spPr>
          <a:xfrm>
            <a:off x="8412162" y="1525587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5" name="Google Shape;1855;p30"/>
          <p:cNvCxnSpPr/>
          <p:nvPr/>
        </p:nvCxnSpPr>
        <p:spPr>
          <a:xfrm>
            <a:off x="7486650" y="1570037"/>
            <a:ext cx="911225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6" name="Google Shape;1856;p30"/>
          <p:cNvCxnSpPr/>
          <p:nvPr/>
        </p:nvCxnSpPr>
        <p:spPr>
          <a:xfrm>
            <a:off x="7485062" y="1568449"/>
            <a:ext cx="912814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7" name="Google Shape;1857;p30"/>
          <p:cNvSpPr/>
          <p:nvPr/>
        </p:nvSpPr>
        <p:spPr>
          <a:xfrm>
            <a:off x="7496175" y="2009775"/>
            <a:ext cx="901701" cy="255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15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8" name="Google Shape;1858;p30"/>
          <p:cNvCxnSpPr/>
          <p:nvPr/>
        </p:nvCxnSpPr>
        <p:spPr>
          <a:xfrm rot="10800000">
            <a:off x="6875462" y="2324099"/>
            <a:ext cx="1671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9" name="Google Shape;1859;p30"/>
          <p:cNvSpPr/>
          <p:nvPr/>
        </p:nvSpPr>
        <p:spPr>
          <a:xfrm>
            <a:off x="6942137" y="2459037"/>
            <a:ext cx="1609726" cy="13335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20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0"/>
          <p:cNvSpPr/>
          <p:nvPr/>
        </p:nvSpPr>
        <p:spPr>
          <a:xfrm>
            <a:off x="6937375" y="2457450"/>
            <a:ext cx="1609725" cy="1317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43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0"/>
          <p:cNvSpPr/>
          <p:nvPr/>
        </p:nvSpPr>
        <p:spPr>
          <a:xfrm>
            <a:off x="7029449" y="2582862"/>
            <a:ext cx="1524002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2" name="Google Shape;1862;p30"/>
          <p:cNvCxnSpPr/>
          <p:nvPr/>
        </p:nvCxnSpPr>
        <p:spPr>
          <a:xfrm flipH="1">
            <a:off x="7715249" y="2789237"/>
            <a:ext cx="68262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3" name="Google Shape;1863;p30"/>
          <p:cNvSpPr txBox="1"/>
          <p:nvPr/>
        </p:nvSpPr>
        <p:spPr>
          <a:xfrm>
            <a:off x="8412162" y="3663949"/>
            <a:ext cx="2625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0"/>
          <p:cNvSpPr/>
          <p:nvPr/>
        </p:nvSpPr>
        <p:spPr>
          <a:xfrm>
            <a:off x="7497762" y="3683000"/>
            <a:ext cx="900114" cy="381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4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0"/>
          <p:cNvSpPr/>
          <p:nvPr/>
        </p:nvSpPr>
        <p:spPr>
          <a:xfrm>
            <a:off x="7496175" y="3681412"/>
            <a:ext cx="901701" cy="381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22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6" name="Google Shape;1866;p30"/>
          <p:cNvCxnSpPr/>
          <p:nvPr/>
        </p:nvCxnSpPr>
        <p:spPr>
          <a:xfrm flipH="1" rot="10800000">
            <a:off x="7631112" y="2789237"/>
            <a:ext cx="227013" cy="2857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7" name="Google Shape;1867;p30"/>
          <p:cNvCxnSpPr/>
          <p:nvPr/>
        </p:nvCxnSpPr>
        <p:spPr>
          <a:xfrm flipH="1" rot="10800000">
            <a:off x="7627937" y="2786062"/>
            <a:ext cx="228601" cy="28733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8" name="Google Shape;1868;p30"/>
          <p:cNvCxnSpPr/>
          <p:nvPr/>
        </p:nvCxnSpPr>
        <p:spPr>
          <a:xfrm flipH="1" rot="10800000">
            <a:off x="7848600" y="2789237"/>
            <a:ext cx="173038" cy="20637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9" name="Google Shape;1869;p30"/>
          <p:cNvCxnSpPr/>
          <p:nvPr/>
        </p:nvCxnSpPr>
        <p:spPr>
          <a:xfrm flipH="1" rot="10800000">
            <a:off x="7847012" y="2786062"/>
            <a:ext cx="171451" cy="20796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0" name="Google Shape;1870;p30"/>
          <p:cNvSpPr txBox="1"/>
          <p:nvPr/>
        </p:nvSpPr>
        <p:spPr>
          <a:xfrm>
            <a:off x="8412162" y="2157412"/>
            <a:ext cx="5717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0"/>
          <p:cNvSpPr/>
          <p:nvPr/>
        </p:nvSpPr>
        <p:spPr>
          <a:xfrm>
            <a:off x="5710237" y="2182812"/>
            <a:ext cx="388939" cy="57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2" name="Google Shape;1872;p30"/>
          <p:cNvCxnSpPr/>
          <p:nvPr/>
        </p:nvCxnSpPr>
        <p:spPr>
          <a:xfrm flipH="1" rot="10800000">
            <a:off x="6508750" y="3446462"/>
            <a:ext cx="147638" cy="2667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3" name="Google Shape;1873;p30"/>
          <p:cNvCxnSpPr/>
          <p:nvPr/>
        </p:nvCxnSpPr>
        <p:spPr>
          <a:xfrm flipH="1" rot="10800000">
            <a:off x="6505575" y="3444874"/>
            <a:ext cx="150813" cy="266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4" name="Google Shape;1874;p30"/>
          <p:cNvSpPr/>
          <p:nvPr/>
        </p:nvSpPr>
        <p:spPr>
          <a:xfrm>
            <a:off x="5737225" y="2724150"/>
            <a:ext cx="1374775" cy="8175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0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0"/>
          <p:cNvSpPr/>
          <p:nvPr/>
        </p:nvSpPr>
        <p:spPr>
          <a:xfrm>
            <a:off x="5734050" y="2720975"/>
            <a:ext cx="1377950" cy="819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1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0"/>
          <p:cNvSpPr/>
          <p:nvPr/>
        </p:nvSpPr>
        <p:spPr>
          <a:xfrm>
            <a:off x="5467350" y="3168649"/>
            <a:ext cx="1622426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713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0"/>
          <p:cNvSpPr/>
          <p:nvPr/>
        </p:nvSpPr>
        <p:spPr>
          <a:xfrm>
            <a:off x="5465762" y="3167062"/>
            <a:ext cx="1624014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67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8" name="Google Shape;1878;p30"/>
          <p:cNvCxnSpPr/>
          <p:nvPr/>
        </p:nvCxnSpPr>
        <p:spPr>
          <a:xfrm flipH="1" rot="10800000">
            <a:off x="6399212" y="3138487"/>
            <a:ext cx="88901" cy="2413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9" name="Google Shape;1879;p30"/>
          <p:cNvCxnSpPr/>
          <p:nvPr/>
        </p:nvCxnSpPr>
        <p:spPr>
          <a:xfrm flipH="1" rot="10800000">
            <a:off x="6397625" y="3135312"/>
            <a:ext cx="90488" cy="2428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0" name="Google Shape;1880;p30"/>
          <p:cNvSpPr/>
          <p:nvPr/>
        </p:nvSpPr>
        <p:spPr>
          <a:xfrm>
            <a:off x="5724525" y="3279775"/>
            <a:ext cx="830263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42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0"/>
          <p:cNvSpPr/>
          <p:nvPr/>
        </p:nvSpPr>
        <p:spPr>
          <a:xfrm>
            <a:off x="5721350" y="3278187"/>
            <a:ext cx="833438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0"/>
          <p:cNvSpPr txBox="1"/>
          <p:nvPr/>
        </p:nvSpPr>
        <p:spPr>
          <a:xfrm>
            <a:off x="4602162" y="1095374"/>
            <a:ext cx="4106863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0"/>
          <p:cNvSpPr txBox="1"/>
          <p:nvPr>
            <p:ph idx="4294967295" type="body"/>
          </p:nvPr>
        </p:nvSpPr>
        <p:spPr>
          <a:xfrm>
            <a:off x="139700" y="4554537"/>
            <a:ext cx="8888413" cy="2003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7"/>
              <a:buFont typeface="Arial"/>
              <a:buChar char="•"/>
            </a:pPr>
            <a:r>
              <a:rPr b="0" lang="ru-RU" sz="2127"/>
              <a:t>Верхние и средние носовые раковины - свиткообразные пластинки, выступают в носовую ямку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27"/>
              <a:buFont typeface="Arial"/>
              <a:buChar char="•"/>
            </a:pPr>
            <a:r>
              <a:rPr b="0" lang="ru-RU" sz="2127"/>
              <a:t>Нижняя носовая раковина - отдельная кость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27"/>
              <a:buFont typeface="Arial"/>
              <a:buChar char="•"/>
            </a:pPr>
            <a:r>
              <a:rPr b="0" lang="ru-RU" sz="2127"/>
              <a:t>Три раковины занимают большую часть полости носа, создают турбулентность воздушного потока, увлажняют воздух, прежде чем он достигнет легких</a:t>
            </a:r>
            <a:endParaRPr b="0" sz="296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31"/>
          <p:cNvSpPr txBox="1"/>
          <p:nvPr>
            <p:ph idx="4294967295" type="title"/>
          </p:nvPr>
        </p:nvSpPr>
        <p:spPr>
          <a:xfrm>
            <a:off x="457200" y="15716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Лицевые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1"/>
          <p:cNvSpPr txBox="1"/>
          <p:nvPr>
            <p:ph idx="4294967295" type="body"/>
          </p:nvPr>
        </p:nvSpPr>
        <p:spPr>
          <a:xfrm>
            <a:off x="330200" y="1435100"/>
            <a:ext cx="8509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84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Лицевые кости (14)</a:t>
            </a:r>
            <a:r>
              <a:rPr b="0" lang="ru-RU" sz="2500"/>
              <a:t>—те, которые не имеют прямого контакта с мозгом или мозговыми оболочками</a:t>
            </a:r>
            <a:endParaRPr sz="2500"/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ru-RU" sz="2500"/>
              <a:t>Поддерживают зубы</a:t>
            </a:r>
            <a:endParaRPr sz="2500"/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ru-RU" sz="2500"/>
              <a:t>Придают форму и индивидуальность лицу</a:t>
            </a:r>
            <a:endParaRPr sz="2500"/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ru-RU" sz="2500"/>
              <a:t>Формируют часть орбитальной и носовой полостей</a:t>
            </a:r>
            <a:endParaRPr sz="2500"/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ru-RU" sz="2500"/>
              <a:t>Обеспечивают прикрепление мимических и жевательных  мышц</a:t>
            </a:r>
            <a:endParaRPr sz="2500"/>
          </a:p>
          <a:p>
            <a:pPr indent="685800" lvl="2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500"/>
              <a:t>2 maxillae</a:t>
            </a:r>
            <a:r>
              <a:rPr lang="ru-RU" sz="1100"/>
              <a:t>			</a:t>
            </a:r>
            <a:r>
              <a:rPr lang="ru-RU" sz="2500"/>
              <a:t>2 nasal bones</a:t>
            </a:r>
            <a:endParaRPr sz="2500"/>
          </a:p>
          <a:p>
            <a:pPr indent="685800" lvl="2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500"/>
              <a:t>2 palatine bones</a:t>
            </a:r>
            <a:r>
              <a:rPr lang="ru-RU" sz="1100"/>
              <a:t>		</a:t>
            </a:r>
            <a:r>
              <a:rPr lang="ru-RU" sz="2500"/>
              <a:t>2 inferior nasal conchae</a:t>
            </a:r>
            <a:endParaRPr sz="2500"/>
          </a:p>
          <a:p>
            <a:pPr indent="685800" lvl="2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500"/>
              <a:t>2 zygomatic bones</a:t>
            </a:r>
            <a:r>
              <a:rPr lang="ru-RU" sz="1100"/>
              <a:t>		</a:t>
            </a:r>
            <a:r>
              <a:rPr lang="ru-RU" sz="2500"/>
              <a:t>1 vomer</a:t>
            </a:r>
            <a:endParaRPr sz="2500"/>
          </a:p>
          <a:p>
            <a:pPr indent="685800" lvl="2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500"/>
              <a:t>2 lacrimal bones</a:t>
            </a:r>
            <a:r>
              <a:rPr lang="ru-RU" sz="1100"/>
              <a:t>		</a:t>
            </a:r>
            <a:r>
              <a:rPr lang="ru-RU" sz="2500"/>
              <a:t>1 mandible</a:t>
            </a:r>
            <a:endParaRPr sz="2500"/>
          </a:p>
        </p:txBody>
      </p:sp>
      <p:sp>
        <p:nvSpPr>
          <p:cNvPr id="1890" name="Google Shape;1890;p31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32"/>
          <p:cNvSpPr txBox="1"/>
          <p:nvPr>
            <p:ph idx="12" type="sldNum"/>
          </p:nvPr>
        </p:nvSpPr>
        <p:spPr>
          <a:xfrm>
            <a:off x="8726204" y="6440487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2"/>
          <p:cNvSpPr txBox="1"/>
          <p:nvPr>
            <p:ph idx="4294967295" type="title"/>
          </p:nvPr>
        </p:nvSpPr>
        <p:spPr>
          <a:xfrm>
            <a:off x="428625" y="103187"/>
            <a:ext cx="8229600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Верхняя челюсть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2"/>
          <p:cNvSpPr txBox="1"/>
          <p:nvPr>
            <p:ph idx="4294967295" type="body"/>
          </p:nvPr>
        </p:nvSpPr>
        <p:spPr>
          <a:xfrm>
            <a:off x="3325" y="719137"/>
            <a:ext cx="4711800" cy="5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Самые большие лицевые кости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Формирует верхнюю челюсть и встречается на срединном межчелюстном шве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Альвеолярные отростки: костные точки между зубами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Альвеолы: впадины, в которых содержатся зубы</a:t>
            </a:r>
            <a:endParaRPr b="0"/>
          </a:p>
        </p:txBody>
      </p:sp>
      <p:pic>
        <p:nvPicPr>
          <p:cNvPr descr="sal25693_08_03" id="1898" name="Google Shape;18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8637" y="860425"/>
            <a:ext cx="2147888" cy="29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9" name="Google Shape;1899;p32"/>
          <p:cNvSpPr txBox="1"/>
          <p:nvPr/>
        </p:nvSpPr>
        <p:spPr>
          <a:xfrm>
            <a:off x="4695825" y="719137"/>
            <a:ext cx="4044950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2"/>
          <p:cNvSpPr txBox="1"/>
          <p:nvPr/>
        </p:nvSpPr>
        <p:spPr>
          <a:xfrm>
            <a:off x="4757737" y="930275"/>
            <a:ext cx="5510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2"/>
          <p:cNvSpPr txBox="1"/>
          <p:nvPr/>
        </p:nvSpPr>
        <p:spPr>
          <a:xfrm>
            <a:off x="4757737" y="1419225"/>
            <a:ext cx="64494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2"/>
          <p:cNvSpPr txBox="1"/>
          <p:nvPr/>
        </p:nvSpPr>
        <p:spPr>
          <a:xfrm>
            <a:off x="4757737" y="2092325"/>
            <a:ext cx="61542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2"/>
          <p:cNvSpPr txBox="1"/>
          <p:nvPr/>
        </p:nvSpPr>
        <p:spPr>
          <a:xfrm>
            <a:off x="4757737" y="1746250"/>
            <a:ext cx="7635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32"/>
          <p:cNvSpPr txBox="1"/>
          <p:nvPr/>
        </p:nvSpPr>
        <p:spPr>
          <a:xfrm>
            <a:off x="4757737" y="2611437"/>
            <a:ext cx="8524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32"/>
          <p:cNvSpPr txBox="1"/>
          <p:nvPr/>
        </p:nvSpPr>
        <p:spPr>
          <a:xfrm>
            <a:off x="4757737" y="2944812"/>
            <a:ext cx="28278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32"/>
          <p:cNvSpPr txBox="1"/>
          <p:nvPr/>
        </p:nvSpPr>
        <p:spPr>
          <a:xfrm>
            <a:off x="4757737" y="3273425"/>
            <a:ext cx="39794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32"/>
          <p:cNvSpPr txBox="1"/>
          <p:nvPr/>
        </p:nvSpPr>
        <p:spPr>
          <a:xfrm>
            <a:off x="4757737" y="1944687"/>
            <a:ext cx="6547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32"/>
          <p:cNvSpPr txBox="1"/>
          <p:nvPr/>
        </p:nvSpPr>
        <p:spPr>
          <a:xfrm>
            <a:off x="7972425" y="2092325"/>
            <a:ext cx="60530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32"/>
          <p:cNvSpPr txBox="1"/>
          <p:nvPr/>
        </p:nvSpPr>
        <p:spPr>
          <a:xfrm>
            <a:off x="4757737" y="2232025"/>
            <a:ext cx="48697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32"/>
          <p:cNvSpPr txBox="1"/>
          <p:nvPr/>
        </p:nvSpPr>
        <p:spPr>
          <a:xfrm>
            <a:off x="7972425" y="2459037"/>
            <a:ext cx="69434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32"/>
          <p:cNvSpPr txBox="1"/>
          <p:nvPr/>
        </p:nvSpPr>
        <p:spPr>
          <a:xfrm>
            <a:off x="7972425" y="2862262"/>
            <a:ext cx="30917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32"/>
          <p:cNvSpPr txBox="1"/>
          <p:nvPr/>
        </p:nvSpPr>
        <p:spPr>
          <a:xfrm>
            <a:off x="7972425" y="3538537"/>
            <a:ext cx="6696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32"/>
          <p:cNvSpPr txBox="1"/>
          <p:nvPr/>
        </p:nvSpPr>
        <p:spPr>
          <a:xfrm>
            <a:off x="7972425" y="1820862"/>
            <a:ext cx="64329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32"/>
          <p:cNvSpPr txBox="1"/>
          <p:nvPr/>
        </p:nvSpPr>
        <p:spPr>
          <a:xfrm>
            <a:off x="4757737" y="1165225"/>
            <a:ext cx="35857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Glabella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32"/>
          <p:cNvSpPr txBox="1"/>
          <p:nvPr/>
        </p:nvSpPr>
        <p:spPr>
          <a:xfrm>
            <a:off x="4757737" y="3576637"/>
            <a:ext cx="8870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6" name="Google Shape;1916;p32"/>
          <p:cNvCxnSpPr/>
          <p:nvPr/>
        </p:nvCxnSpPr>
        <p:spPr>
          <a:xfrm>
            <a:off x="5351462" y="995362"/>
            <a:ext cx="1023939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7" name="Google Shape;1917;p32"/>
          <p:cNvSpPr/>
          <p:nvPr/>
        </p:nvSpPr>
        <p:spPr>
          <a:xfrm>
            <a:off x="7086600" y="1146175"/>
            <a:ext cx="842963" cy="673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32"/>
          <p:cNvSpPr/>
          <p:nvPr/>
        </p:nvSpPr>
        <p:spPr>
          <a:xfrm>
            <a:off x="7342187" y="1600200"/>
            <a:ext cx="590551" cy="1698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9" name="Google Shape;1919;p32"/>
          <p:cNvCxnSpPr/>
          <p:nvPr/>
        </p:nvCxnSpPr>
        <p:spPr>
          <a:xfrm flipH="1">
            <a:off x="6880225" y="2151062"/>
            <a:ext cx="1044575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0" name="Google Shape;1920;p32"/>
          <p:cNvCxnSpPr/>
          <p:nvPr/>
        </p:nvCxnSpPr>
        <p:spPr>
          <a:xfrm>
            <a:off x="5353050" y="2419350"/>
            <a:ext cx="1196976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1" name="Google Shape;1921;p32"/>
          <p:cNvSpPr/>
          <p:nvPr/>
        </p:nvSpPr>
        <p:spPr>
          <a:xfrm>
            <a:off x="5302250" y="2235200"/>
            <a:ext cx="1314451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2" name="Google Shape;1922;p32"/>
          <p:cNvCxnSpPr/>
          <p:nvPr/>
        </p:nvCxnSpPr>
        <p:spPr>
          <a:xfrm>
            <a:off x="6837362" y="2665412"/>
            <a:ext cx="1087439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3" name="Google Shape;1923;p32"/>
          <p:cNvCxnSpPr/>
          <p:nvPr/>
        </p:nvCxnSpPr>
        <p:spPr>
          <a:xfrm>
            <a:off x="7621587" y="2516187"/>
            <a:ext cx="303213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4" name="Google Shape;1924;p32"/>
          <p:cNvCxnSpPr/>
          <p:nvPr/>
        </p:nvCxnSpPr>
        <p:spPr>
          <a:xfrm>
            <a:off x="7100887" y="2920999"/>
            <a:ext cx="823914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5" name="Google Shape;1925;p32"/>
          <p:cNvCxnSpPr/>
          <p:nvPr/>
        </p:nvCxnSpPr>
        <p:spPr>
          <a:xfrm>
            <a:off x="7065962" y="3597275"/>
            <a:ext cx="858839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6" name="Google Shape;1926;p32"/>
          <p:cNvCxnSpPr/>
          <p:nvPr/>
        </p:nvCxnSpPr>
        <p:spPr>
          <a:xfrm>
            <a:off x="7710487" y="1878012"/>
            <a:ext cx="214314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7" name="Google Shape;1927;p32"/>
          <p:cNvCxnSpPr/>
          <p:nvPr/>
        </p:nvCxnSpPr>
        <p:spPr>
          <a:xfrm>
            <a:off x="5530850" y="1481137"/>
            <a:ext cx="192088" cy="18573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8" name="Google Shape;1928;p32"/>
          <p:cNvSpPr/>
          <p:nvPr/>
        </p:nvSpPr>
        <p:spPr>
          <a:xfrm>
            <a:off x="5192712" y="1228725"/>
            <a:ext cx="1492251" cy="5730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32"/>
          <p:cNvSpPr/>
          <p:nvPr/>
        </p:nvSpPr>
        <p:spPr>
          <a:xfrm>
            <a:off x="5414962" y="2157412"/>
            <a:ext cx="1082676" cy="444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0" name="Google Shape;1930;p32"/>
          <p:cNvCxnSpPr/>
          <p:nvPr/>
        </p:nvCxnSpPr>
        <p:spPr>
          <a:xfrm>
            <a:off x="5551487" y="1811337"/>
            <a:ext cx="103188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1" name="Google Shape;1931;p32"/>
          <p:cNvCxnSpPr/>
          <p:nvPr/>
        </p:nvCxnSpPr>
        <p:spPr>
          <a:xfrm flipH="1" rot="10800000">
            <a:off x="5608637" y="1873250"/>
            <a:ext cx="169864" cy="13017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2" name="Google Shape;1932;p32"/>
          <p:cNvSpPr/>
          <p:nvPr/>
        </p:nvSpPr>
        <p:spPr>
          <a:xfrm>
            <a:off x="5621337" y="2557462"/>
            <a:ext cx="657226" cy="1254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32"/>
          <p:cNvSpPr/>
          <p:nvPr/>
        </p:nvSpPr>
        <p:spPr>
          <a:xfrm>
            <a:off x="5113337" y="2671762"/>
            <a:ext cx="1571626" cy="3413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4" name="Google Shape;1934;p32"/>
          <p:cNvCxnSpPr/>
          <p:nvPr/>
        </p:nvCxnSpPr>
        <p:spPr>
          <a:xfrm>
            <a:off x="5208587" y="3335337"/>
            <a:ext cx="903289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5" name="Google Shape;1935;p32"/>
          <p:cNvCxnSpPr/>
          <p:nvPr/>
        </p:nvCxnSpPr>
        <p:spPr>
          <a:xfrm>
            <a:off x="5675312" y="3638550"/>
            <a:ext cx="981076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6" name="Google Shape;1936;p32"/>
          <p:cNvSpPr/>
          <p:nvPr/>
        </p:nvSpPr>
        <p:spPr>
          <a:xfrm>
            <a:off x="5462587" y="2003425"/>
            <a:ext cx="681038" cy="682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7" name="Google Shape;1937;p32"/>
          <p:cNvCxnSpPr/>
          <p:nvPr/>
        </p:nvCxnSpPr>
        <p:spPr>
          <a:xfrm flipH="1">
            <a:off x="6672262" y="2151062"/>
            <a:ext cx="428626" cy="23812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8" name="Google Shape;1938;p32"/>
          <p:cNvCxnSpPr/>
          <p:nvPr/>
        </p:nvCxnSpPr>
        <p:spPr>
          <a:xfrm>
            <a:off x="5351462" y="990600"/>
            <a:ext cx="1023939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9" name="Google Shape;1939;p32"/>
          <p:cNvSpPr/>
          <p:nvPr/>
        </p:nvSpPr>
        <p:spPr>
          <a:xfrm>
            <a:off x="7086600" y="1139825"/>
            <a:ext cx="842963" cy="673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32"/>
          <p:cNvSpPr/>
          <p:nvPr/>
        </p:nvSpPr>
        <p:spPr>
          <a:xfrm>
            <a:off x="7342187" y="1595437"/>
            <a:ext cx="590551" cy="168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1" name="Google Shape;1941;p32"/>
          <p:cNvCxnSpPr/>
          <p:nvPr/>
        </p:nvCxnSpPr>
        <p:spPr>
          <a:xfrm flipH="1">
            <a:off x="6880225" y="2144712"/>
            <a:ext cx="1044575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2" name="Google Shape;1942;p32"/>
          <p:cNvCxnSpPr/>
          <p:nvPr/>
        </p:nvCxnSpPr>
        <p:spPr>
          <a:xfrm>
            <a:off x="5353050" y="2412999"/>
            <a:ext cx="1196976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3" name="Google Shape;1943;p32"/>
          <p:cNvSpPr/>
          <p:nvPr/>
        </p:nvSpPr>
        <p:spPr>
          <a:xfrm>
            <a:off x="5302250" y="2230437"/>
            <a:ext cx="1314451" cy="587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4" name="Google Shape;1944;p32"/>
          <p:cNvCxnSpPr/>
          <p:nvPr/>
        </p:nvCxnSpPr>
        <p:spPr>
          <a:xfrm>
            <a:off x="6837362" y="2659062"/>
            <a:ext cx="1087439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5" name="Google Shape;1945;p32"/>
          <p:cNvCxnSpPr/>
          <p:nvPr/>
        </p:nvCxnSpPr>
        <p:spPr>
          <a:xfrm>
            <a:off x="7621587" y="2511425"/>
            <a:ext cx="303213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6" name="Google Shape;1946;p32"/>
          <p:cNvCxnSpPr/>
          <p:nvPr/>
        </p:nvCxnSpPr>
        <p:spPr>
          <a:xfrm>
            <a:off x="7100887" y="2916237"/>
            <a:ext cx="823914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7" name="Google Shape;1947;p32"/>
          <p:cNvCxnSpPr/>
          <p:nvPr/>
        </p:nvCxnSpPr>
        <p:spPr>
          <a:xfrm>
            <a:off x="7065962" y="3592512"/>
            <a:ext cx="858839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8" name="Google Shape;1948;p32"/>
          <p:cNvCxnSpPr/>
          <p:nvPr/>
        </p:nvCxnSpPr>
        <p:spPr>
          <a:xfrm>
            <a:off x="7710487" y="1873249"/>
            <a:ext cx="214314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9" name="Google Shape;1949;p32"/>
          <p:cNvSpPr txBox="1"/>
          <p:nvPr/>
        </p:nvSpPr>
        <p:spPr>
          <a:xfrm>
            <a:off x="7972425" y="1371600"/>
            <a:ext cx="57097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0" name="Google Shape;1950;p32"/>
          <p:cNvCxnSpPr/>
          <p:nvPr/>
        </p:nvCxnSpPr>
        <p:spPr>
          <a:xfrm>
            <a:off x="7673975" y="1430337"/>
            <a:ext cx="250825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1" name="Google Shape;1951;p32"/>
          <p:cNvCxnSpPr/>
          <p:nvPr/>
        </p:nvCxnSpPr>
        <p:spPr>
          <a:xfrm>
            <a:off x="7673975" y="1423987"/>
            <a:ext cx="250825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2" name="Google Shape;1952;p32"/>
          <p:cNvSpPr/>
          <p:nvPr/>
        </p:nvSpPr>
        <p:spPr>
          <a:xfrm>
            <a:off x="5430837" y="1474787"/>
            <a:ext cx="295276" cy="1873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50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2"/>
          <p:cNvSpPr/>
          <p:nvPr/>
        </p:nvSpPr>
        <p:spPr>
          <a:xfrm>
            <a:off x="5192712" y="1222375"/>
            <a:ext cx="1492251" cy="5730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2"/>
          <p:cNvSpPr/>
          <p:nvPr/>
        </p:nvSpPr>
        <p:spPr>
          <a:xfrm>
            <a:off x="5414962" y="2152650"/>
            <a:ext cx="1082676" cy="444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5" name="Google Shape;1955;p32"/>
          <p:cNvCxnSpPr/>
          <p:nvPr/>
        </p:nvCxnSpPr>
        <p:spPr>
          <a:xfrm>
            <a:off x="5551487" y="1806575"/>
            <a:ext cx="10318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6" name="Google Shape;1956;p32"/>
          <p:cNvCxnSpPr/>
          <p:nvPr/>
        </p:nvCxnSpPr>
        <p:spPr>
          <a:xfrm flipH="1" rot="10800000">
            <a:off x="5608637" y="1866899"/>
            <a:ext cx="169864" cy="131764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7" name="Google Shape;1957;p32"/>
          <p:cNvSpPr/>
          <p:nvPr/>
        </p:nvSpPr>
        <p:spPr>
          <a:xfrm>
            <a:off x="5621337" y="2552700"/>
            <a:ext cx="657226" cy="1254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2"/>
          <p:cNvSpPr/>
          <p:nvPr/>
        </p:nvSpPr>
        <p:spPr>
          <a:xfrm>
            <a:off x="5113337" y="2665412"/>
            <a:ext cx="1571626" cy="3413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9" name="Google Shape;1959;p32"/>
          <p:cNvCxnSpPr/>
          <p:nvPr/>
        </p:nvCxnSpPr>
        <p:spPr>
          <a:xfrm>
            <a:off x="5208587" y="3330574"/>
            <a:ext cx="903289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0" name="Google Shape;1960;p32"/>
          <p:cNvCxnSpPr/>
          <p:nvPr/>
        </p:nvCxnSpPr>
        <p:spPr>
          <a:xfrm>
            <a:off x="5675312" y="3633787"/>
            <a:ext cx="981076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1" name="Google Shape;1961;p32"/>
          <p:cNvSpPr/>
          <p:nvPr/>
        </p:nvSpPr>
        <p:spPr>
          <a:xfrm>
            <a:off x="5462587" y="1998662"/>
            <a:ext cx="681038" cy="666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2" name="Google Shape;1962;p32"/>
          <p:cNvCxnSpPr/>
          <p:nvPr/>
        </p:nvCxnSpPr>
        <p:spPr>
          <a:xfrm flipH="1">
            <a:off x="6672262" y="2144712"/>
            <a:ext cx="428626" cy="239713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3" name="Google Shape;1963;p32"/>
          <p:cNvSpPr txBox="1"/>
          <p:nvPr/>
        </p:nvSpPr>
        <p:spPr>
          <a:xfrm>
            <a:off x="4757737" y="2357437"/>
            <a:ext cx="570930" cy="174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2"/>
          <p:cNvSpPr txBox="1"/>
          <p:nvPr/>
        </p:nvSpPr>
        <p:spPr>
          <a:xfrm>
            <a:off x="7972425" y="2605087"/>
            <a:ext cx="595673" cy="174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2"/>
          <p:cNvSpPr txBox="1"/>
          <p:nvPr/>
        </p:nvSpPr>
        <p:spPr>
          <a:xfrm>
            <a:off x="7972425" y="1543050"/>
            <a:ext cx="560990" cy="174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2"/>
          <p:cNvSpPr txBox="1"/>
          <p:nvPr/>
        </p:nvSpPr>
        <p:spPr>
          <a:xfrm>
            <a:off x="7972425" y="1084262"/>
            <a:ext cx="560990" cy="174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a" id="1967" name="Google Shape;19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012" y="3978275"/>
            <a:ext cx="1706563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32"/>
          <p:cNvSpPr txBox="1"/>
          <p:nvPr/>
        </p:nvSpPr>
        <p:spPr>
          <a:xfrm>
            <a:off x="4733925" y="3838574"/>
            <a:ext cx="3767138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9" name="Google Shape;1969;p32"/>
          <p:cNvCxnSpPr/>
          <p:nvPr/>
        </p:nvCxnSpPr>
        <p:spPr>
          <a:xfrm>
            <a:off x="7072312" y="5478462"/>
            <a:ext cx="30164" cy="650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0" name="Google Shape;1970;p32"/>
          <p:cNvSpPr txBox="1"/>
          <p:nvPr/>
        </p:nvSpPr>
        <p:spPr>
          <a:xfrm>
            <a:off x="7813675" y="5999162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2"/>
          <p:cNvSpPr txBox="1"/>
          <p:nvPr/>
        </p:nvSpPr>
        <p:spPr>
          <a:xfrm>
            <a:off x="7813675" y="5762624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2"/>
          <p:cNvSpPr txBox="1"/>
          <p:nvPr/>
        </p:nvSpPr>
        <p:spPr>
          <a:xfrm>
            <a:off x="7813675" y="5865812"/>
            <a:ext cx="6223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2"/>
          <p:cNvSpPr txBox="1"/>
          <p:nvPr/>
        </p:nvSpPr>
        <p:spPr>
          <a:xfrm>
            <a:off x="7813675" y="5676899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2"/>
          <p:cNvSpPr txBox="1"/>
          <p:nvPr/>
        </p:nvSpPr>
        <p:spPr>
          <a:xfrm>
            <a:off x="7813675" y="5583237"/>
            <a:ext cx="81294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2"/>
          <p:cNvSpPr txBox="1"/>
          <p:nvPr/>
        </p:nvSpPr>
        <p:spPr>
          <a:xfrm>
            <a:off x="7813675" y="5486399"/>
            <a:ext cx="4954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2"/>
          <p:cNvSpPr txBox="1"/>
          <p:nvPr/>
        </p:nvSpPr>
        <p:spPr>
          <a:xfrm>
            <a:off x="7813675" y="4398962"/>
            <a:ext cx="7623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Intermaxillary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2"/>
          <p:cNvSpPr txBox="1"/>
          <p:nvPr/>
        </p:nvSpPr>
        <p:spPr>
          <a:xfrm>
            <a:off x="7813675" y="4595812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2"/>
          <p:cNvSpPr txBox="1"/>
          <p:nvPr/>
        </p:nvSpPr>
        <p:spPr>
          <a:xfrm>
            <a:off x="7813675" y="4716462"/>
            <a:ext cx="9147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palatine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2"/>
          <p:cNvSpPr txBox="1"/>
          <p:nvPr/>
        </p:nvSpPr>
        <p:spPr>
          <a:xfrm>
            <a:off x="7813675" y="4825999"/>
            <a:ext cx="8171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2"/>
          <p:cNvSpPr txBox="1"/>
          <p:nvPr/>
        </p:nvSpPr>
        <p:spPr>
          <a:xfrm>
            <a:off x="7813675" y="4932362"/>
            <a:ext cx="8299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2"/>
          <p:cNvSpPr txBox="1"/>
          <p:nvPr/>
        </p:nvSpPr>
        <p:spPr>
          <a:xfrm>
            <a:off x="7810500" y="5064124"/>
            <a:ext cx="55052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2"/>
          <p:cNvSpPr txBox="1"/>
          <p:nvPr/>
        </p:nvSpPr>
        <p:spPr>
          <a:xfrm>
            <a:off x="7810500" y="5167312"/>
            <a:ext cx="7155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2"/>
          <p:cNvSpPr txBox="1"/>
          <p:nvPr/>
        </p:nvSpPr>
        <p:spPr>
          <a:xfrm>
            <a:off x="7810500" y="5248274"/>
            <a:ext cx="6479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lacerum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2"/>
          <p:cNvSpPr txBox="1"/>
          <p:nvPr/>
        </p:nvSpPr>
        <p:spPr>
          <a:xfrm>
            <a:off x="6459537" y="6524624"/>
            <a:ext cx="5758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Inferior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5" name="Google Shape;1985;p32"/>
          <p:cNvCxnSpPr/>
          <p:nvPr/>
        </p:nvCxnSpPr>
        <p:spPr>
          <a:xfrm rot="10800000">
            <a:off x="6659562" y="6267450"/>
            <a:ext cx="11144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6" name="Google Shape;1986;p32"/>
          <p:cNvCxnSpPr/>
          <p:nvPr/>
        </p:nvCxnSpPr>
        <p:spPr>
          <a:xfrm flipH="1">
            <a:off x="7258049" y="6040437"/>
            <a:ext cx="515939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7" name="Google Shape;1987;p32"/>
          <p:cNvSpPr/>
          <p:nvPr/>
        </p:nvSpPr>
        <p:spPr>
          <a:xfrm>
            <a:off x="6657975" y="5691187"/>
            <a:ext cx="1116013" cy="1111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2"/>
          <p:cNvSpPr/>
          <p:nvPr/>
        </p:nvSpPr>
        <p:spPr>
          <a:xfrm>
            <a:off x="7345362" y="5835650"/>
            <a:ext cx="428626" cy="69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2"/>
          <p:cNvSpPr/>
          <p:nvPr/>
        </p:nvSpPr>
        <p:spPr>
          <a:xfrm>
            <a:off x="6983412" y="5494337"/>
            <a:ext cx="790576" cy="2190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2"/>
          <p:cNvSpPr/>
          <p:nvPr/>
        </p:nvSpPr>
        <p:spPr>
          <a:xfrm>
            <a:off x="7245350" y="5513387"/>
            <a:ext cx="528638" cy="1079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2"/>
          <p:cNvSpPr/>
          <p:nvPr/>
        </p:nvSpPr>
        <p:spPr>
          <a:xfrm>
            <a:off x="7042150" y="5402262"/>
            <a:ext cx="731838" cy="123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2" name="Google Shape;1992;p32"/>
          <p:cNvCxnSpPr/>
          <p:nvPr/>
        </p:nvCxnSpPr>
        <p:spPr>
          <a:xfrm rot="10800000">
            <a:off x="6667500" y="4441825"/>
            <a:ext cx="110648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3" name="Google Shape;1993;p32"/>
          <p:cNvSpPr/>
          <p:nvPr/>
        </p:nvSpPr>
        <p:spPr>
          <a:xfrm>
            <a:off x="6735762" y="4640262"/>
            <a:ext cx="1038226" cy="508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4" name="Google Shape;1994;p32"/>
          <p:cNvCxnSpPr/>
          <p:nvPr/>
        </p:nvCxnSpPr>
        <p:spPr>
          <a:xfrm flipH="1">
            <a:off x="6843712" y="4754562"/>
            <a:ext cx="9302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5" name="Google Shape;1995;p32"/>
          <p:cNvSpPr/>
          <p:nvPr/>
        </p:nvSpPr>
        <p:spPr>
          <a:xfrm>
            <a:off x="6805612" y="4864100"/>
            <a:ext cx="968376" cy="936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6" name="Google Shape;1996;p32"/>
          <p:cNvCxnSpPr/>
          <p:nvPr/>
        </p:nvCxnSpPr>
        <p:spPr>
          <a:xfrm flipH="1">
            <a:off x="6938962" y="4972050"/>
            <a:ext cx="8350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7" name="Google Shape;1997;p32"/>
          <p:cNvCxnSpPr/>
          <p:nvPr/>
        </p:nvCxnSpPr>
        <p:spPr>
          <a:xfrm>
            <a:off x="7113587" y="5211762"/>
            <a:ext cx="660401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8" name="Google Shape;1998;p32"/>
          <p:cNvSpPr/>
          <p:nvPr/>
        </p:nvSpPr>
        <p:spPr>
          <a:xfrm>
            <a:off x="7035800" y="5105400"/>
            <a:ext cx="738188" cy="47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2"/>
          <p:cNvSpPr/>
          <p:nvPr/>
        </p:nvSpPr>
        <p:spPr>
          <a:xfrm>
            <a:off x="6769100" y="4222750"/>
            <a:ext cx="1004888" cy="1333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2"/>
          <p:cNvSpPr/>
          <p:nvPr/>
        </p:nvSpPr>
        <p:spPr>
          <a:xfrm>
            <a:off x="6980237" y="5245100"/>
            <a:ext cx="793751" cy="428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2"/>
          <p:cNvSpPr/>
          <p:nvPr/>
        </p:nvSpPr>
        <p:spPr>
          <a:xfrm>
            <a:off x="6702425" y="5300662"/>
            <a:ext cx="1071563" cy="69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2"/>
          <p:cNvSpPr/>
          <p:nvPr/>
        </p:nvSpPr>
        <p:spPr>
          <a:xfrm>
            <a:off x="5459412" y="4475162"/>
            <a:ext cx="547689" cy="714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3" name="Google Shape;2003;p32"/>
          <p:cNvCxnSpPr/>
          <p:nvPr/>
        </p:nvCxnSpPr>
        <p:spPr>
          <a:xfrm>
            <a:off x="5470525" y="4210050"/>
            <a:ext cx="118903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4" name="Google Shape;2004;p32"/>
          <p:cNvCxnSpPr/>
          <p:nvPr/>
        </p:nvCxnSpPr>
        <p:spPr>
          <a:xfrm>
            <a:off x="5438775" y="5124449"/>
            <a:ext cx="820738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5" name="Google Shape;2005;p32"/>
          <p:cNvCxnSpPr/>
          <p:nvPr/>
        </p:nvCxnSpPr>
        <p:spPr>
          <a:xfrm>
            <a:off x="5500687" y="5235575"/>
            <a:ext cx="5175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6" name="Google Shape;2006;p32"/>
          <p:cNvCxnSpPr/>
          <p:nvPr/>
        </p:nvCxnSpPr>
        <p:spPr>
          <a:xfrm>
            <a:off x="5445125" y="5351462"/>
            <a:ext cx="681038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7" name="Google Shape;2007;p32"/>
          <p:cNvCxnSpPr/>
          <p:nvPr/>
        </p:nvCxnSpPr>
        <p:spPr>
          <a:xfrm>
            <a:off x="5729287" y="5457825"/>
            <a:ext cx="2190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8" name="Google Shape;2008;p32"/>
          <p:cNvCxnSpPr/>
          <p:nvPr/>
        </p:nvCxnSpPr>
        <p:spPr>
          <a:xfrm>
            <a:off x="5470525" y="5640387"/>
            <a:ext cx="469901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9" name="Google Shape;2009;p32"/>
          <p:cNvCxnSpPr/>
          <p:nvPr/>
        </p:nvCxnSpPr>
        <p:spPr>
          <a:xfrm>
            <a:off x="5407025" y="5730875"/>
            <a:ext cx="609601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0" name="Google Shape;2010;p32"/>
          <p:cNvSpPr/>
          <p:nvPr/>
        </p:nvSpPr>
        <p:spPr>
          <a:xfrm>
            <a:off x="5434012" y="5775325"/>
            <a:ext cx="498476" cy="396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2"/>
          <p:cNvSpPr/>
          <p:nvPr/>
        </p:nvSpPr>
        <p:spPr>
          <a:xfrm>
            <a:off x="5437187" y="5730875"/>
            <a:ext cx="979489" cy="176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2"/>
          <p:cNvSpPr/>
          <p:nvPr/>
        </p:nvSpPr>
        <p:spPr>
          <a:xfrm>
            <a:off x="5572125" y="6256337"/>
            <a:ext cx="944563" cy="317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2"/>
          <p:cNvSpPr/>
          <p:nvPr/>
        </p:nvSpPr>
        <p:spPr>
          <a:xfrm>
            <a:off x="5530850" y="6056312"/>
            <a:ext cx="950913" cy="1047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4" name="Google Shape;2014;p32"/>
          <p:cNvCxnSpPr/>
          <p:nvPr/>
        </p:nvCxnSpPr>
        <p:spPr>
          <a:xfrm>
            <a:off x="5411787" y="6419850"/>
            <a:ext cx="120332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5" name="Google Shape;2015;p32"/>
          <p:cNvCxnSpPr/>
          <p:nvPr/>
        </p:nvCxnSpPr>
        <p:spPr>
          <a:xfrm>
            <a:off x="5386387" y="6024562"/>
            <a:ext cx="6127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6" name="Google Shape;2016;p32"/>
          <p:cNvCxnSpPr/>
          <p:nvPr/>
        </p:nvCxnSpPr>
        <p:spPr>
          <a:xfrm>
            <a:off x="5491162" y="5546725"/>
            <a:ext cx="946151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7" name="Google Shape;2017;p32"/>
          <p:cNvCxnSpPr/>
          <p:nvPr/>
        </p:nvCxnSpPr>
        <p:spPr>
          <a:xfrm>
            <a:off x="5749925" y="4670425"/>
            <a:ext cx="173038" cy="571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8" name="Google Shape;2018;p32"/>
          <p:cNvCxnSpPr/>
          <p:nvPr/>
        </p:nvCxnSpPr>
        <p:spPr>
          <a:xfrm>
            <a:off x="5199062" y="5018087"/>
            <a:ext cx="14398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9" name="Google Shape;2019;p32"/>
          <p:cNvSpPr/>
          <p:nvPr/>
        </p:nvSpPr>
        <p:spPr>
          <a:xfrm>
            <a:off x="5443537" y="4670425"/>
            <a:ext cx="430214" cy="2174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2"/>
          <p:cNvSpPr/>
          <p:nvPr/>
        </p:nvSpPr>
        <p:spPr>
          <a:xfrm>
            <a:off x="5249862" y="4873625"/>
            <a:ext cx="1312864" cy="365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2"/>
          <p:cNvSpPr/>
          <p:nvPr/>
        </p:nvSpPr>
        <p:spPr>
          <a:xfrm>
            <a:off x="6486525" y="4845050"/>
            <a:ext cx="147638" cy="269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2" name="Google Shape;2022;p32"/>
          <p:cNvCxnSpPr/>
          <p:nvPr/>
        </p:nvCxnSpPr>
        <p:spPr>
          <a:xfrm rot="10800000">
            <a:off x="6659562" y="6264275"/>
            <a:ext cx="111442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3" name="Google Shape;2023;p32"/>
          <p:cNvCxnSpPr/>
          <p:nvPr/>
        </p:nvCxnSpPr>
        <p:spPr>
          <a:xfrm flipH="1">
            <a:off x="7258049" y="6037262"/>
            <a:ext cx="51593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4" name="Google Shape;2024;p32"/>
          <p:cNvSpPr/>
          <p:nvPr/>
        </p:nvSpPr>
        <p:spPr>
          <a:xfrm>
            <a:off x="6657975" y="5688012"/>
            <a:ext cx="1116013" cy="1111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2"/>
          <p:cNvSpPr/>
          <p:nvPr/>
        </p:nvSpPr>
        <p:spPr>
          <a:xfrm>
            <a:off x="7345362" y="5832475"/>
            <a:ext cx="428626" cy="714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2"/>
          <p:cNvSpPr/>
          <p:nvPr/>
        </p:nvSpPr>
        <p:spPr>
          <a:xfrm>
            <a:off x="6983412" y="5491162"/>
            <a:ext cx="790576" cy="220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2"/>
          <p:cNvSpPr/>
          <p:nvPr/>
        </p:nvSpPr>
        <p:spPr>
          <a:xfrm>
            <a:off x="7245350" y="5510212"/>
            <a:ext cx="528638" cy="1095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2"/>
          <p:cNvSpPr/>
          <p:nvPr/>
        </p:nvSpPr>
        <p:spPr>
          <a:xfrm>
            <a:off x="7042150" y="5402262"/>
            <a:ext cx="731838" cy="1222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9" name="Google Shape;2029;p32"/>
          <p:cNvCxnSpPr/>
          <p:nvPr/>
        </p:nvCxnSpPr>
        <p:spPr>
          <a:xfrm rot="10800000">
            <a:off x="6667500" y="4438650"/>
            <a:ext cx="110648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0" name="Google Shape;2030;p32"/>
          <p:cNvSpPr/>
          <p:nvPr/>
        </p:nvSpPr>
        <p:spPr>
          <a:xfrm>
            <a:off x="6735762" y="4638675"/>
            <a:ext cx="1038226" cy="508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1" name="Google Shape;2031;p32"/>
          <p:cNvCxnSpPr/>
          <p:nvPr/>
        </p:nvCxnSpPr>
        <p:spPr>
          <a:xfrm flipH="1">
            <a:off x="6843712" y="4751387"/>
            <a:ext cx="9302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2" name="Google Shape;2032;p32"/>
          <p:cNvSpPr/>
          <p:nvPr/>
        </p:nvSpPr>
        <p:spPr>
          <a:xfrm>
            <a:off x="6805612" y="4862512"/>
            <a:ext cx="968376" cy="936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3" name="Google Shape;2033;p32"/>
          <p:cNvCxnSpPr/>
          <p:nvPr/>
        </p:nvCxnSpPr>
        <p:spPr>
          <a:xfrm rot="10800000">
            <a:off x="6938962" y="4968875"/>
            <a:ext cx="83502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4" name="Google Shape;2034;p32"/>
          <p:cNvSpPr/>
          <p:nvPr/>
        </p:nvSpPr>
        <p:spPr>
          <a:xfrm>
            <a:off x="7113587" y="5201443"/>
            <a:ext cx="660401" cy="12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37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2"/>
          <p:cNvSpPr/>
          <p:nvPr/>
        </p:nvSpPr>
        <p:spPr>
          <a:xfrm>
            <a:off x="7035800" y="5103812"/>
            <a:ext cx="738188" cy="47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2"/>
          <p:cNvSpPr/>
          <p:nvPr/>
        </p:nvSpPr>
        <p:spPr>
          <a:xfrm>
            <a:off x="6769100" y="4219575"/>
            <a:ext cx="1004888" cy="1349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2"/>
          <p:cNvSpPr/>
          <p:nvPr/>
        </p:nvSpPr>
        <p:spPr>
          <a:xfrm>
            <a:off x="6980237" y="5243512"/>
            <a:ext cx="793751" cy="412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2"/>
          <p:cNvSpPr/>
          <p:nvPr/>
        </p:nvSpPr>
        <p:spPr>
          <a:xfrm>
            <a:off x="6702425" y="5299075"/>
            <a:ext cx="1071563" cy="69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2"/>
          <p:cNvSpPr/>
          <p:nvPr/>
        </p:nvSpPr>
        <p:spPr>
          <a:xfrm>
            <a:off x="5459412" y="4471987"/>
            <a:ext cx="547689" cy="730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0" name="Google Shape;2040;p32"/>
          <p:cNvCxnSpPr/>
          <p:nvPr/>
        </p:nvCxnSpPr>
        <p:spPr>
          <a:xfrm>
            <a:off x="5470525" y="4208462"/>
            <a:ext cx="11890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1" name="Google Shape;2041;p32"/>
          <p:cNvCxnSpPr/>
          <p:nvPr/>
        </p:nvCxnSpPr>
        <p:spPr>
          <a:xfrm>
            <a:off x="5438775" y="5122862"/>
            <a:ext cx="8207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2" name="Google Shape;2042;p32"/>
          <p:cNvCxnSpPr/>
          <p:nvPr/>
        </p:nvCxnSpPr>
        <p:spPr>
          <a:xfrm>
            <a:off x="5500687" y="5233987"/>
            <a:ext cx="5175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3" name="Google Shape;2043;p32"/>
          <p:cNvCxnSpPr/>
          <p:nvPr/>
        </p:nvCxnSpPr>
        <p:spPr>
          <a:xfrm>
            <a:off x="5445125" y="5349875"/>
            <a:ext cx="6810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4" name="Google Shape;2044;p32"/>
          <p:cNvCxnSpPr/>
          <p:nvPr/>
        </p:nvCxnSpPr>
        <p:spPr>
          <a:xfrm>
            <a:off x="5729287" y="5453062"/>
            <a:ext cx="219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5" name="Google Shape;2045;p32"/>
          <p:cNvCxnSpPr/>
          <p:nvPr/>
        </p:nvCxnSpPr>
        <p:spPr>
          <a:xfrm>
            <a:off x="5470525" y="5635625"/>
            <a:ext cx="4699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6" name="Google Shape;2046;p32"/>
          <p:cNvCxnSpPr/>
          <p:nvPr/>
        </p:nvCxnSpPr>
        <p:spPr>
          <a:xfrm>
            <a:off x="5407025" y="5727700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7" name="Google Shape;2047;p32"/>
          <p:cNvSpPr/>
          <p:nvPr/>
        </p:nvSpPr>
        <p:spPr>
          <a:xfrm>
            <a:off x="5434012" y="5772150"/>
            <a:ext cx="498476" cy="4127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32"/>
          <p:cNvSpPr/>
          <p:nvPr/>
        </p:nvSpPr>
        <p:spPr>
          <a:xfrm>
            <a:off x="5437187" y="5727700"/>
            <a:ext cx="979489" cy="1778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32"/>
          <p:cNvSpPr/>
          <p:nvPr/>
        </p:nvSpPr>
        <p:spPr>
          <a:xfrm>
            <a:off x="5572125" y="6253162"/>
            <a:ext cx="944563" cy="317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32"/>
          <p:cNvSpPr/>
          <p:nvPr/>
        </p:nvSpPr>
        <p:spPr>
          <a:xfrm>
            <a:off x="5530850" y="6051550"/>
            <a:ext cx="950913" cy="106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1" name="Google Shape;2051;p32"/>
          <p:cNvCxnSpPr/>
          <p:nvPr/>
        </p:nvCxnSpPr>
        <p:spPr>
          <a:xfrm>
            <a:off x="5411787" y="6416675"/>
            <a:ext cx="120332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2" name="Google Shape;2052;p32"/>
          <p:cNvCxnSpPr/>
          <p:nvPr/>
        </p:nvCxnSpPr>
        <p:spPr>
          <a:xfrm>
            <a:off x="5386387" y="6022975"/>
            <a:ext cx="612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3" name="Google Shape;2053;p32"/>
          <p:cNvCxnSpPr/>
          <p:nvPr/>
        </p:nvCxnSpPr>
        <p:spPr>
          <a:xfrm>
            <a:off x="5491162" y="5543550"/>
            <a:ext cx="946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4" name="Google Shape;2054;p32"/>
          <p:cNvCxnSpPr/>
          <p:nvPr/>
        </p:nvCxnSpPr>
        <p:spPr>
          <a:xfrm>
            <a:off x="5749925" y="4668837"/>
            <a:ext cx="173038" cy="555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5" name="Google Shape;2055;p32"/>
          <p:cNvCxnSpPr/>
          <p:nvPr/>
        </p:nvCxnSpPr>
        <p:spPr>
          <a:xfrm>
            <a:off x="5199062" y="5016500"/>
            <a:ext cx="143986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6" name="Google Shape;2056;p32"/>
          <p:cNvSpPr/>
          <p:nvPr/>
        </p:nvSpPr>
        <p:spPr>
          <a:xfrm>
            <a:off x="5443537" y="4668837"/>
            <a:ext cx="430214" cy="2159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32"/>
          <p:cNvSpPr/>
          <p:nvPr/>
        </p:nvSpPr>
        <p:spPr>
          <a:xfrm>
            <a:off x="5249862" y="4870450"/>
            <a:ext cx="1312864" cy="381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32"/>
          <p:cNvSpPr/>
          <p:nvPr/>
        </p:nvSpPr>
        <p:spPr>
          <a:xfrm>
            <a:off x="6486525" y="4843462"/>
            <a:ext cx="147638" cy="269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9" name="Google Shape;2059;p32"/>
          <p:cNvCxnSpPr/>
          <p:nvPr/>
        </p:nvCxnSpPr>
        <p:spPr>
          <a:xfrm>
            <a:off x="7070725" y="5478462"/>
            <a:ext cx="28576" cy="571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0" name="Google Shape;2060;p32"/>
          <p:cNvSpPr txBox="1"/>
          <p:nvPr/>
        </p:nvSpPr>
        <p:spPr>
          <a:xfrm>
            <a:off x="7810500" y="4183062"/>
            <a:ext cx="639527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32"/>
          <p:cNvSpPr txBox="1"/>
          <p:nvPr/>
        </p:nvSpPr>
        <p:spPr>
          <a:xfrm>
            <a:off x="7810500" y="5332412"/>
            <a:ext cx="546249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Basilar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32"/>
          <p:cNvSpPr txBox="1"/>
          <p:nvPr/>
        </p:nvSpPr>
        <p:spPr>
          <a:xfrm>
            <a:off x="7813675" y="6227762"/>
            <a:ext cx="6648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occipital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32"/>
          <p:cNvSpPr txBox="1"/>
          <p:nvPr/>
        </p:nvSpPr>
        <p:spPr>
          <a:xfrm>
            <a:off x="4800600" y="4422774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32"/>
          <p:cNvSpPr txBox="1"/>
          <p:nvPr/>
        </p:nvSpPr>
        <p:spPr>
          <a:xfrm>
            <a:off x="4800600" y="4157662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32"/>
          <p:cNvSpPr txBox="1"/>
          <p:nvPr/>
        </p:nvSpPr>
        <p:spPr>
          <a:xfrm>
            <a:off x="4800600" y="5073649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2"/>
          <p:cNvSpPr txBox="1"/>
          <p:nvPr/>
        </p:nvSpPr>
        <p:spPr>
          <a:xfrm>
            <a:off x="4800600" y="4621212"/>
            <a:ext cx="5759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2"/>
          <p:cNvSpPr txBox="1"/>
          <p:nvPr/>
        </p:nvSpPr>
        <p:spPr>
          <a:xfrm>
            <a:off x="4800600" y="5184774"/>
            <a:ext cx="6393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2"/>
          <p:cNvSpPr txBox="1"/>
          <p:nvPr/>
        </p:nvSpPr>
        <p:spPr>
          <a:xfrm>
            <a:off x="4800600" y="5303837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2"/>
          <p:cNvSpPr txBox="1"/>
          <p:nvPr/>
        </p:nvSpPr>
        <p:spPr>
          <a:xfrm>
            <a:off x="4800600" y="5405437"/>
            <a:ext cx="93171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2"/>
          <p:cNvSpPr txBox="1"/>
          <p:nvPr/>
        </p:nvSpPr>
        <p:spPr>
          <a:xfrm>
            <a:off x="4800600" y="5589587"/>
            <a:ext cx="6140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2"/>
          <p:cNvSpPr txBox="1"/>
          <p:nvPr/>
        </p:nvSpPr>
        <p:spPr>
          <a:xfrm>
            <a:off x="4800600" y="5675312"/>
            <a:ext cx="52913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2"/>
          <p:cNvSpPr txBox="1"/>
          <p:nvPr/>
        </p:nvSpPr>
        <p:spPr>
          <a:xfrm>
            <a:off x="4800600" y="5859462"/>
            <a:ext cx="55897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2"/>
          <p:cNvSpPr txBox="1"/>
          <p:nvPr/>
        </p:nvSpPr>
        <p:spPr>
          <a:xfrm>
            <a:off x="4800600" y="5765799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2"/>
          <p:cNvSpPr txBox="1"/>
          <p:nvPr/>
        </p:nvSpPr>
        <p:spPr>
          <a:xfrm>
            <a:off x="4800600" y="6234112"/>
            <a:ext cx="7451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2"/>
          <p:cNvSpPr txBox="1"/>
          <p:nvPr/>
        </p:nvSpPr>
        <p:spPr>
          <a:xfrm>
            <a:off x="4800599" y="6107112"/>
            <a:ext cx="6943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2"/>
          <p:cNvSpPr txBox="1"/>
          <p:nvPr/>
        </p:nvSpPr>
        <p:spPr>
          <a:xfrm>
            <a:off x="4800600" y="6369049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2"/>
          <p:cNvSpPr txBox="1"/>
          <p:nvPr/>
        </p:nvSpPr>
        <p:spPr>
          <a:xfrm>
            <a:off x="4800600" y="5973762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2"/>
          <p:cNvSpPr txBox="1"/>
          <p:nvPr/>
        </p:nvSpPr>
        <p:spPr>
          <a:xfrm>
            <a:off x="4800600" y="5495924"/>
            <a:ext cx="64365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2"/>
          <p:cNvSpPr txBox="1"/>
          <p:nvPr/>
        </p:nvSpPr>
        <p:spPr>
          <a:xfrm>
            <a:off x="4800600" y="4964112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2"/>
          <p:cNvSpPr txBox="1"/>
          <p:nvPr/>
        </p:nvSpPr>
        <p:spPr>
          <a:xfrm>
            <a:off x="4800599" y="4781549"/>
            <a:ext cx="584425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33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Верхняя челюсть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3"/>
          <p:cNvSpPr txBox="1"/>
          <p:nvPr>
            <p:ph idx="4294967295" type="body"/>
          </p:nvPr>
        </p:nvSpPr>
        <p:spPr>
          <a:xfrm>
            <a:off x="457200" y="11660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500"/>
              <a:t>Продолжение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Формирует заднемедиальную стенку орбиты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Подглазничное отверстие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Нижняя орбитальная трещина</a:t>
            </a:r>
            <a:endParaRPr sz="2500"/>
          </a:p>
          <a:p>
            <a:pPr indent="-139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Формирует большую часть твердого нёба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Небный отросток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Небо: формирует свод рта и основание полости носа</a:t>
            </a:r>
            <a:endParaRPr sz="2500"/>
          </a:p>
          <a:p>
            <a:pPr indent="-29845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500"/>
              <a:t>Резцовое отверстие</a:t>
            </a:r>
            <a:endParaRPr sz="2500"/>
          </a:p>
          <a:p>
            <a:pPr indent="-3048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600"/>
              <a:t>Нёбо позволяет нам жевать при дыхании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600"/>
              <a:t>Нёбная расщелина и заячья</a:t>
            </a:r>
            <a:r>
              <a:rPr lang="ru-RU"/>
              <a:t> губа</a:t>
            </a:r>
            <a:endParaRPr/>
          </a:p>
        </p:txBody>
      </p:sp>
      <p:sp>
        <p:nvSpPr>
          <p:cNvPr id="2087" name="Google Shape;2087;p33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2089" name="Google Shape;2089;p33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091" name="Google Shape;209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2" name="Google Shape;2092;p33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34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4"/>
          <p:cNvSpPr txBox="1"/>
          <p:nvPr>
            <p:ph idx="4294967295" type="title"/>
          </p:nvPr>
        </p:nvSpPr>
        <p:spPr>
          <a:xfrm>
            <a:off x="-1" y="131762"/>
            <a:ext cx="9144002" cy="571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b="1" i="0" lang="ru-RU" sz="31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Верхняя челюсть</a:t>
            </a:r>
            <a:endParaRPr b="1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4"/>
          <p:cNvSpPr txBox="1"/>
          <p:nvPr>
            <p:ph idx="4294967295" type="body"/>
          </p:nvPr>
        </p:nvSpPr>
        <p:spPr>
          <a:xfrm>
            <a:off x="533400" y="5068887"/>
            <a:ext cx="8610600" cy="1600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b="0" lang="ru-RU" sz="2590"/>
              <a:t>Верхнечелюстная пазуха заполняет верхнечелюстную кость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b="0" lang="ru-RU" sz="2590"/>
              <a:t>По объему больше, чем лобные, клиновидные и этмоидальные пазухи</a:t>
            </a:r>
            <a:endParaRPr b="0" sz="2960"/>
          </a:p>
        </p:txBody>
      </p:sp>
      <p:sp>
        <p:nvSpPr>
          <p:cNvPr id="2100" name="Google Shape;2100;p34"/>
          <p:cNvSpPr txBox="1"/>
          <p:nvPr/>
        </p:nvSpPr>
        <p:spPr>
          <a:xfrm>
            <a:off x="5957887" y="4441825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8" id="2101" name="Google Shape;21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387" y="628650"/>
            <a:ext cx="6708776" cy="44402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2" name="Google Shape;2102;p34"/>
          <p:cNvSpPr txBox="1"/>
          <p:nvPr/>
        </p:nvSpPr>
        <p:spPr>
          <a:xfrm>
            <a:off x="1776412" y="681037"/>
            <a:ext cx="5591176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3" name="Google Shape;2103;p34"/>
          <p:cNvCxnSpPr/>
          <p:nvPr/>
        </p:nvCxnSpPr>
        <p:spPr>
          <a:xfrm>
            <a:off x="4897437" y="2844799"/>
            <a:ext cx="820739" cy="1589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4" name="Google Shape;2104;p34"/>
          <p:cNvCxnSpPr/>
          <p:nvPr/>
        </p:nvCxnSpPr>
        <p:spPr>
          <a:xfrm>
            <a:off x="3027362" y="2844799"/>
            <a:ext cx="1336676" cy="1589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5" name="Google Shape;2105;p34"/>
          <p:cNvSpPr/>
          <p:nvPr/>
        </p:nvSpPr>
        <p:spPr>
          <a:xfrm>
            <a:off x="4848225" y="2486025"/>
            <a:ext cx="484188" cy="33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362" y="0"/>
                </a:lnTo>
                <a:lnTo>
                  <a:pt x="21600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4"/>
          <p:cNvSpPr/>
          <p:nvPr/>
        </p:nvSpPr>
        <p:spPr>
          <a:xfrm>
            <a:off x="3122612" y="2486025"/>
            <a:ext cx="1281113" cy="111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686" y="0"/>
                </a:lnTo>
                <a:lnTo>
                  <a:pt x="0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4"/>
          <p:cNvSpPr/>
          <p:nvPr/>
        </p:nvSpPr>
        <p:spPr>
          <a:xfrm>
            <a:off x="4906962" y="3178175"/>
            <a:ext cx="577851" cy="587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853" y="21600"/>
                </a:lnTo>
                <a:lnTo>
                  <a:pt x="21600" y="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4"/>
          <p:cNvSpPr/>
          <p:nvPr/>
        </p:nvSpPr>
        <p:spPr>
          <a:xfrm>
            <a:off x="3151187" y="3178175"/>
            <a:ext cx="1187451" cy="587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7497" y="21600"/>
                </a:lnTo>
                <a:lnTo>
                  <a:pt x="0" y="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4"/>
          <p:cNvSpPr/>
          <p:nvPr/>
        </p:nvSpPr>
        <p:spPr>
          <a:xfrm>
            <a:off x="4938712" y="2097087"/>
            <a:ext cx="1163639" cy="6969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4282" y="0"/>
                </a:lnTo>
                <a:lnTo>
                  <a:pt x="21600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0" name="Google Shape;2110;p34"/>
          <p:cNvCxnSpPr/>
          <p:nvPr/>
        </p:nvCxnSpPr>
        <p:spPr>
          <a:xfrm>
            <a:off x="4889500" y="2838450"/>
            <a:ext cx="819151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1" name="Google Shape;2111;p34"/>
          <p:cNvCxnSpPr/>
          <p:nvPr/>
        </p:nvCxnSpPr>
        <p:spPr>
          <a:xfrm>
            <a:off x="3019425" y="2838449"/>
            <a:ext cx="1335088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2" name="Google Shape;2112;p34"/>
          <p:cNvSpPr/>
          <p:nvPr/>
        </p:nvSpPr>
        <p:spPr>
          <a:xfrm>
            <a:off x="4838700" y="2476500"/>
            <a:ext cx="484188" cy="349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475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4"/>
          <p:cNvSpPr/>
          <p:nvPr/>
        </p:nvSpPr>
        <p:spPr>
          <a:xfrm>
            <a:off x="3113087" y="2476500"/>
            <a:ext cx="1277938" cy="1111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3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34"/>
          <p:cNvSpPr/>
          <p:nvPr/>
        </p:nvSpPr>
        <p:spPr>
          <a:xfrm>
            <a:off x="4897437" y="3170237"/>
            <a:ext cx="577851" cy="587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947" y="2160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34"/>
          <p:cNvSpPr/>
          <p:nvPr/>
        </p:nvSpPr>
        <p:spPr>
          <a:xfrm>
            <a:off x="3267075" y="3170237"/>
            <a:ext cx="1066800" cy="58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5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34"/>
          <p:cNvSpPr/>
          <p:nvPr/>
        </p:nvSpPr>
        <p:spPr>
          <a:xfrm>
            <a:off x="4932362" y="2090737"/>
            <a:ext cx="1162051" cy="6953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4292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34"/>
          <p:cNvSpPr txBox="1"/>
          <p:nvPr/>
        </p:nvSpPr>
        <p:spPr>
          <a:xfrm>
            <a:off x="4333875" y="2014537"/>
            <a:ext cx="626492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34"/>
          <p:cNvSpPr txBox="1"/>
          <p:nvPr/>
        </p:nvSpPr>
        <p:spPr>
          <a:xfrm>
            <a:off x="4408487" y="2406650"/>
            <a:ext cx="478347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34"/>
          <p:cNvSpPr txBox="1"/>
          <p:nvPr/>
        </p:nvSpPr>
        <p:spPr>
          <a:xfrm>
            <a:off x="4368800" y="2770187"/>
            <a:ext cx="555923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34"/>
          <p:cNvSpPr txBox="1"/>
          <p:nvPr/>
        </p:nvSpPr>
        <p:spPr>
          <a:xfrm>
            <a:off x="4343400" y="3152775"/>
            <a:ext cx="591580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34"/>
          <p:cNvSpPr txBox="1"/>
          <p:nvPr/>
        </p:nvSpPr>
        <p:spPr>
          <a:xfrm>
            <a:off x="5505450" y="4233862"/>
            <a:ext cx="136212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35"/>
          <p:cNvSpPr txBox="1"/>
          <p:nvPr>
            <p:ph idx="4294967295" type="title"/>
          </p:nvPr>
        </p:nvSpPr>
        <p:spPr>
          <a:xfrm>
            <a:off x="457200" y="0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Небные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35"/>
          <p:cNvSpPr txBox="1"/>
          <p:nvPr>
            <p:ph idx="4294967295" type="body"/>
          </p:nvPr>
        </p:nvSpPr>
        <p:spPr>
          <a:xfrm>
            <a:off x="255587" y="881062"/>
            <a:ext cx="3763963" cy="524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ru-RU" sz="2405"/>
              <a:t>L-образная кость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ru-RU" sz="2405"/>
              <a:t>Формирует заднюю часть твердого неба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ru-RU" sz="2405"/>
              <a:t>Часть латеральной стенки носовой полости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ru-RU" sz="2405"/>
              <a:t>Часть основания глазницы</a:t>
            </a:r>
            <a:endParaRPr sz="2960"/>
          </a:p>
          <a:p>
            <a:pPr indent="-15494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ru-RU" sz="2405"/>
              <a:t>Большое небное отверстие</a:t>
            </a:r>
            <a:endParaRPr sz="2960"/>
          </a:p>
        </p:txBody>
      </p:sp>
      <p:pic>
        <p:nvPicPr>
          <p:cNvPr descr="sal25693_08_14" id="2128" name="Google Shape;21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0350" y="4110037"/>
            <a:ext cx="3808413" cy="24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9" name="Google Shape;2129;p35"/>
          <p:cNvSpPr txBox="1"/>
          <p:nvPr/>
        </p:nvSpPr>
        <p:spPr>
          <a:xfrm>
            <a:off x="4106862" y="4167187"/>
            <a:ext cx="783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35"/>
          <p:cNvSpPr txBox="1"/>
          <p:nvPr/>
        </p:nvSpPr>
        <p:spPr>
          <a:xfrm>
            <a:off x="4124325" y="5103812"/>
            <a:ext cx="107105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plate 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35"/>
          <p:cNvSpPr txBox="1"/>
          <p:nvPr/>
        </p:nvSpPr>
        <p:spPr>
          <a:xfrm>
            <a:off x="4100512" y="5259387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5"/>
          <p:cNvSpPr txBox="1"/>
          <p:nvPr/>
        </p:nvSpPr>
        <p:spPr>
          <a:xfrm>
            <a:off x="4067175" y="4821237"/>
            <a:ext cx="5292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35"/>
          <p:cNvSpPr txBox="1"/>
          <p:nvPr/>
        </p:nvSpPr>
        <p:spPr>
          <a:xfrm>
            <a:off x="4114800" y="4397374"/>
            <a:ext cx="1011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plate of 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35"/>
          <p:cNvSpPr txBox="1"/>
          <p:nvPr/>
        </p:nvSpPr>
        <p:spPr>
          <a:xfrm>
            <a:off x="4114800" y="4540249"/>
            <a:ext cx="1109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Lesser wing of 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35"/>
          <p:cNvSpPr txBox="1"/>
          <p:nvPr/>
        </p:nvSpPr>
        <p:spPr>
          <a:xfrm>
            <a:off x="4105275" y="5413374"/>
            <a:ext cx="9570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process 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5"/>
          <p:cNvSpPr/>
          <p:nvPr/>
        </p:nvSpPr>
        <p:spPr>
          <a:xfrm>
            <a:off x="4900612" y="4225925"/>
            <a:ext cx="933451" cy="1381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008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7" name="Google Shape;2137;p35"/>
          <p:cNvCxnSpPr/>
          <p:nvPr/>
        </p:nvCxnSpPr>
        <p:spPr>
          <a:xfrm>
            <a:off x="6910387" y="4595812"/>
            <a:ext cx="8667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8" name="Google Shape;2138;p35"/>
          <p:cNvCxnSpPr/>
          <p:nvPr/>
        </p:nvCxnSpPr>
        <p:spPr>
          <a:xfrm>
            <a:off x="6613525" y="4862512"/>
            <a:ext cx="116363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9" name="Google Shape;2139;p35"/>
          <p:cNvCxnSpPr/>
          <p:nvPr/>
        </p:nvCxnSpPr>
        <p:spPr>
          <a:xfrm>
            <a:off x="6988175" y="5532437"/>
            <a:ext cx="788988" cy="1588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0" name="Google Shape;2140;p35"/>
          <p:cNvSpPr/>
          <p:nvPr/>
        </p:nvSpPr>
        <p:spPr>
          <a:xfrm>
            <a:off x="5224462" y="5102225"/>
            <a:ext cx="862014" cy="650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5959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5"/>
          <p:cNvSpPr/>
          <p:nvPr/>
        </p:nvSpPr>
        <p:spPr>
          <a:xfrm>
            <a:off x="4619625" y="5257800"/>
            <a:ext cx="1287463" cy="619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132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5"/>
          <p:cNvSpPr/>
          <p:nvPr/>
        </p:nvSpPr>
        <p:spPr>
          <a:xfrm>
            <a:off x="5153025" y="4457700"/>
            <a:ext cx="949326" cy="2301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044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5"/>
          <p:cNvSpPr/>
          <p:nvPr/>
        </p:nvSpPr>
        <p:spPr>
          <a:xfrm>
            <a:off x="5264150" y="4603750"/>
            <a:ext cx="1049338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4071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5"/>
          <p:cNvSpPr/>
          <p:nvPr/>
        </p:nvSpPr>
        <p:spPr>
          <a:xfrm>
            <a:off x="5084762" y="5430837"/>
            <a:ext cx="504826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176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5"/>
          <p:cNvSpPr/>
          <p:nvPr/>
        </p:nvSpPr>
        <p:spPr>
          <a:xfrm>
            <a:off x="4764087" y="5202237"/>
            <a:ext cx="1608139" cy="5984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9380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5"/>
          <p:cNvSpPr/>
          <p:nvPr/>
        </p:nvSpPr>
        <p:spPr>
          <a:xfrm>
            <a:off x="4611687" y="4884737"/>
            <a:ext cx="1657351" cy="1603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083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5"/>
          <p:cNvSpPr/>
          <p:nvPr/>
        </p:nvSpPr>
        <p:spPr>
          <a:xfrm>
            <a:off x="4738687" y="5394325"/>
            <a:ext cx="1550988" cy="65087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084" y="2160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8" name="Google Shape;2148;p35"/>
          <p:cNvCxnSpPr/>
          <p:nvPr/>
        </p:nvCxnSpPr>
        <p:spPr>
          <a:xfrm rot="10800000">
            <a:off x="6256337" y="5854699"/>
            <a:ext cx="1520826" cy="4764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9" name="Google Shape;2149;p35"/>
          <p:cNvSpPr/>
          <p:nvPr/>
        </p:nvSpPr>
        <p:spPr>
          <a:xfrm>
            <a:off x="6373812" y="4994275"/>
            <a:ext cx="1403351" cy="3730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46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5"/>
          <p:cNvSpPr/>
          <p:nvPr/>
        </p:nvSpPr>
        <p:spPr>
          <a:xfrm>
            <a:off x="4892675" y="4222750"/>
            <a:ext cx="941388" cy="136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07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1" name="Google Shape;2151;p35"/>
          <p:cNvCxnSpPr/>
          <p:nvPr/>
        </p:nvCxnSpPr>
        <p:spPr>
          <a:xfrm>
            <a:off x="6910387" y="4591050"/>
            <a:ext cx="866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2" name="Google Shape;2152;p35"/>
          <p:cNvCxnSpPr/>
          <p:nvPr/>
        </p:nvCxnSpPr>
        <p:spPr>
          <a:xfrm>
            <a:off x="6613525" y="4860925"/>
            <a:ext cx="11636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3" name="Google Shape;2153;p35"/>
          <p:cNvCxnSpPr/>
          <p:nvPr/>
        </p:nvCxnSpPr>
        <p:spPr>
          <a:xfrm>
            <a:off x="6840537" y="5126037"/>
            <a:ext cx="942976" cy="1"/>
          </a:xfrm>
          <a:prstGeom prst="straightConnector1">
            <a:avLst/>
          </a:pr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4" name="Google Shape;2154;p35"/>
          <p:cNvCxnSpPr/>
          <p:nvPr/>
        </p:nvCxnSpPr>
        <p:spPr>
          <a:xfrm>
            <a:off x="6835775" y="5118099"/>
            <a:ext cx="94138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5" name="Google Shape;2155;p35"/>
          <p:cNvSpPr/>
          <p:nvPr/>
        </p:nvSpPr>
        <p:spPr>
          <a:xfrm>
            <a:off x="6648450" y="5337175"/>
            <a:ext cx="1128713" cy="1952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6493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5"/>
          <p:cNvSpPr/>
          <p:nvPr/>
        </p:nvSpPr>
        <p:spPr>
          <a:xfrm>
            <a:off x="6653212" y="5329237"/>
            <a:ext cx="1123951" cy="2016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6432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5"/>
          <p:cNvSpPr/>
          <p:nvPr/>
        </p:nvSpPr>
        <p:spPr>
          <a:xfrm>
            <a:off x="5219700" y="5097462"/>
            <a:ext cx="866776" cy="666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041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5"/>
          <p:cNvSpPr/>
          <p:nvPr/>
        </p:nvSpPr>
        <p:spPr>
          <a:xfrm>
            <a:off x="4614862" y="5256212"/>
            <a:ext cx="1292226" cy="603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15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5"/>
          <p:cNvSpPr/>
          <p:nvPr/>
        </p:nvSpPr>
        <p:spPr>
          <a:xfrm>
            <a:off x="5145087" y="4454525"/>
            <a:ext cx="957264" cy="2301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148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5"/>
          <p:cNvSpPr/>
          <p:nvPr/>
        </p:nvSpPr>
        <p:spPr>
          <a:xfrm>
            <a:off x="5254625" y="4600575"/>
            <a:ext cx="1058863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4241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5"/>
          <p:cNvSpPr/>
          <p:nvPr/>
        </p:nvSpPr>
        <p:spPr>
          <a:xfrm>
            <a:off x="5083175" y="5426075"/>
            <a:ext cx="506413" cy="460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18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5"/>
          <p:cNvSpPr/>
          <p:nvPr/>
        </p:nvSpPr>
        <p:spPr>
          <a:xfrm>
            <a:off x="4759325" y="5199062"/>
            <a:ext cx="1612900" cy="5969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9423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5"/>
          <p:cNvSpPr/>
          <p:nvPr/>
        </p:nvSpPr>
        <p:spPr>
          <a:xfrm>
            <a:off x="4606925" y="4881562"/>
            <a:ext cx="1662113" cy="158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119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5"/>
          <p:cNvSpPr/>
          <p:nvPr/>
        </p:nvSpPr>
        <p:spPr>
          <a:xfrm>
            <a:off x="4735512" y="5389562"/>
            <a:ext cx="1554163" cy="6524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101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5" name="Google Shape;2165;p35"/>
          <p:cNvCxnSpPr/>
          <p:nvPr/>
        </p:nvCxnSpPr>
        <p:spPr>
          <a:xfrm rot="10800000">
            <a:off x="6256337" y="5849937"/>
            <a:ext cx="1520826" cy="47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6" name="Google Shape;2166;p35"/>
          <p:cNvSpPr/>
          <p:nvPr/>
        </p:nvSpPr>
        <p:spPr>
          <a:xfrm>
            <a:off x="6376987" y="4986337"/>
            <a:ext cx="1400176" cy="3762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16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5"/>
          <p:cNvSpPr txBox="1"/>
          <p:nvPr/>
        </p:nvSpPr>
        <p:spPr>
          <a:xfrm>
            <a:off x="7793037" y="5311774"/>
            <a:ext cx="85108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orbital fissure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5"/>
          <p:cNvSpPr/>
          <p:nvPr/>
        </p:nvSpPr>
        <p:spPr>
          <a:xfrm>
            <a:off x="4064000" y="5724525"/>
            <a:ext cx="68263" cy="4968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9" name="Google Shape;2169;p35"/>
          <p:cNvCxnSpPr/>
          <p:nvPr/>
        </p:nvCxnSpPr>
        <p:spPr>
          <a:xfrm rot="10800000">
            <a:off x="3994150" y="5972175"/>
            <a:ext cx="698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0" name="Google Shape;2170;p35"/>
          <p:cNvSpPr/>
          <p:nvPr/>
        </p:nvSpPr>
        <p:spPr>
          <a:xfrm>
            <a:off x="4046537" y="5092700"/>
            <a:ext cx="69851" cy="3952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1" name="Google Shape;2171;p35"/>
          <p:cNvCxnSpPr/>
          <p:nvPr/>
        </p:nvCxnSpPr>
        <p:spPr>
          <a:xfrm flipH="1">
            <a:off x="3978275" y="5305425"/>
            <a:ext cx="682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2" name="Google Shape;2172;p35"/>
          <p:cNvSpPr/>
          <p:nvPr/>
        </p:nvSpPr>
        <p:spPr>
          <a:xfrm>
            <a:off x="4064000" y="4383087"/>
            <a:ext cx="68263" cy="2698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3" name="Google Shape;2173;p35"/>
          <p:cNvCxnSpPr/>
          <p:nvPr/>
        </p:nvCxnSpPr>
        <p:spPr>
          <a:xfrm rot="10800000">
            <a:off x="3994150" y="4518025"/>
            <a:ext cx="698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4" name="Google Shape;2174;p35"/>
          <p:cNvSpPr/>
          <p:nvPr/>
        </p:nvSpPr>
        <p:spPr>
          <a:xfrm>
            <a:off x="8459787" y="4530725"/>
            <a:ext cx="68264" cy="744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5" name="Google Shape;2175;p35"/>
          <p:cNvCxnSpPr/>
          <p:nvPr/>
        </p:nvCxnSpPr>
        <p:spPr>
          <a:xfrm>
            <a:off x="8528050" y="4900612"/>
            <a:ext cx="698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6" name="Google Shape;2176;p35"/>
          <p:cNvSpPr txBox="1"/>
          <p:nvPr/>
        </p:nvSpPr>
        <p:spPr>
          <a:xfrm>
            <a:off x="3689350" y="4465637"/>
            <a:ext cx="300460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Roof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5"/>
          <p:cNvSpPr txBox="1"/>
          <p:nvPr/>
        </p:nvSpPr>
        <p:spPr>
          <a:xfrm>
            <a:off x="4102100" y="5740399"/>
            <a:ext cx="685962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process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5"/>
          <p:cNvSpPr txBox="1"/>
          <p:nvPr/>
        </p:nvSpPr>
        <p:spPr>
          <a:xfrm>
            <a:off x="4102100" y="5992812"/>
            <a:ext cx="664791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surface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5"/>
          <p:cNvSpPr txBox="1"/>
          <p:nvPr/>
        </p:nvSpPr>
        <p:spPr>
          <a:xfrm>
            <a:off x="3651250" y="5915024"/>
            <a:ext cx="31742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Floor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5"/>
          <p:cNvSpPr txBox="1"/>
          <p:nvPr/>
        </p:nvSpPr>
        <p:spPr>
          <a:xfrm>
            <a:off x="3694112" y="5256212"/>
            <a:ext cx="270992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5"/>
          <p:cNvSpPr txBox="1"/>
          <p:nvPr/>
        </p:nvSpPr>
        <p:spPr>
          <a:xfrm>
            <a:off x="7793037" y="4552949"/>
            <a:ext cx="728378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5"/>
          <p:cNvSpPr txBox="1"/>
          <p:nvPr/>
        </p:nvSpPr>
        <p:spPr>
          <a:xfrm>
            <a:off x="7793037" y="4808537"/>
            <a:ext cx="592759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wing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5"/>
          <p:cNvSpPr txBox="1"/>
          <p:nvPr/>
        </p:nvSpPr>
        <p:spPr>
          <a:xfrm>
            <a:off x="7793037" y="5073649"/>
            <a:ext cx="664791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Orbital surface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5"/>
          <p:cNvSpPr txBox="1"/>
          <p:nvPr/>
        </p:nvSpPr>
        <p:spPr>
          <a:xfrm>
            <a:off x="7793037" y="5475287"/>
            <a:ext cx="550380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5"/>
          <p:cNvSpPr txBox="1"/>
          <p:nvPr/>
        </p:nvSpPr>
        <p:spPr>
          <a:xfrm>
            <a:off x="8618537" y="4848224"/>
            <a:ext cx="44891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orbit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5"/>
          <p:cNvSpPr txBox="1"/>
          <p:nvPr/>
        </p:nvSpPr>
        <p:spPr>
          <a:xfrm>
            <a:off x="7793037" y="5805487"/>
            <a:ext cx="43183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5"/>
          <p:cNvSpPr txBox="1"/>
          <p:nvPr/>
        </p:nvSpPr>
        <p:spPr>
          <a:xfrm>
            <a:off x="4718050" y="3944937"/>
            <a:ext cx="3462338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5"/>
          <p:cNvSpPr txBox="1"/>
          <p:nvPr>
            <p:ph idx="12" type="sldNum"/>
          </p:nvPr>
        </p:nvSpPr>
        <p:spPr>
          <a:xfrm>
            <a:off x="8613492" y="65913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5"/>
          <p:cNvSpPr/>
          <p:nvPr/>
        </p:nvSpPr>
        <p:spPr>
          <a:xfrm>
            <a:off x="7475537" y="1171575"/>
            <a:ext cx="228601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3" id="2190" name="Google Shape;219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3175" y="1116012"/>
            <a:ext cx="2816225" cy="261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1" name="Google Shape;2191;p35"/>
          <p:cNvSpPr txBox="1"/>
          <p:nvPr/>
        </p:nvSpPr>
        <p:spPr>
          <a:xfrm>
            <a:off x="8237537" y="1568449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5"/>
          <p:cNvSpPr txBox="1"/>
          <p:nvPr/>
        </p:nvSpPr>
        <p:spPr>
          <a:xfrm>
            <a:off x="8394700" y="2354262"/>
            <a:ext cx="2751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5"/>
          <p:cNvSpPr txBox="1"/>
          <p:nvPr/>
        </p:nvSpPr>
        <p:spPr>
          <a:xfrm>
            <a:off x="8237537" y="3024187"/>
            <a:ext cx="74527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nasal 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5"/>
          <p:cNvSpPr txBox="1"/>
          <p:nvPr/>
        </p:nvSpPr>
        <p:spPr>
          <a:xfrm>
            <a:off x="5013325" y="348456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5"/>
          <p:cNvSpPr txBox="1"/>
          <p:nvPr/>
        </p:nvSpPr>
        <p:spPr>
          <a:xfrm>
            <a:off x="8237537" y="3179762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5"/>
          <p:cNvSpPr txBox="1"/>
          <p:nvPr/>
        </p:nvSpPr>
        <p:spPr>
          <a:xfrm>
            <a:off x="5013325" y="3306762"/>
            <a:ext cx="5293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5"/>
          <p:cNvSpPr txBox="1"/>
          <p:nvPr/>
        </p:nvSpPr>
        <p:spPr>
          <a:xfrm>
            <a:off x="8237537" y="1784349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5"/>
          <p:cNvSpPr txBox="1"/>
          <p:nvPr/>
        </p:nvSpPr>
        <p:spPr>
          <a:xfrm>
            <a:off x="8237537" y="2562224"/>
            <a:ext cx="59301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cartilages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5"/>
          <p:cNvSpPr txBox="1"/>
          <p:nvPr/>
        </p:nvSpPr>
        <p:spPr>
          <a:xfrm>
            <a:off x="8394700" y="2098674"/>
            <a:ext cx="3260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5"/>
          <p:cNvSpPr txBox="1"/>
          <p:nvPr/>
        </p:nvSpPr>
        <p:spPr>
          <a:xfrm>
            <a:off x="8394700" y="2228849"/>
            <a:ext cx="253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5"/>
          <p:cNvSpPr txBox="1"/>
          <p:nvPr/>
        </p:nvSpPr>
        <p:spPr>
          <a:xfrm>
            <a:off x="4451350" y="2339974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5"/>
          <p:cNvSpPr txBox="1"/>
          <p:nvPr/>
        </p:nvSpPr>
        <p:spPr>
          <a:xfrm>
            <a:off x="5013325" y="3148012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5"/>
          <p:cNvSpPr txBox="1"/>
          <p:nvPr/>
        </p:nvSpPr>
        <p:spPr>
          <a:xfrm>
            <a:off x="4451350" y="2914649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5"/>
          <p:cNvSpPr txBox="1"/>
          <p:nvPr/>
        </p:nvSpPr>
        <p:spPr>
          <a:xfrm>
            <a:off x="5018087" y="1346199"/>
            <a:ext cx="402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5"/>
          <p:cNvSpPr txBox="1"/>
          <p:nvPr/>
        </p:nvSpPr>
        <p:spPr>
          <a:xfrm>
            <a:off x="4451350" y="184626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5"/>
          <p:cNvSpPr txBox="1"/>
          <p:nvPr/>
        </p:nvSpPr>
        <p:spPr>
          <a:xfrm>
            <a:off x="4994274" y="1497012"/>
            <a:ext cx="5842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5"/>
          <p:cNvSpPr txBox="1"/>
          <p:nvPr/>
        </p:nvSpPr>
        <p:spPr>
          <a:xfrm>
            <a:off x="4983162" y="1647824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5"/>
          <p:cNvSpPr txBox="1"/>
          <p:nvPr/>
        </p:nvSpPr>
        <p:spPr>
          <a:xfrm>
            <a:off x="4451350" y="26146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5"/>
          <p:cNvSpPr/>
          <p:nvPr/>
        </p:nvSpPr>
        <p:spPr>
          <a:xfrm>
            <a:off x="5035550" y="2776537"/>
            <a:ext cx="1038225" cy="2000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55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0" name="Google Shape;2210;p35"/>
          <p:cNvCxnSpPr/>
          <p:nvPr/>
        </p:nvCxnSpPr>
        <p:spPr>
          <a:xfrm>
            <a:off x="5008562" y="2681287"/>
            <a:ext cx="2587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1" name="Google Shape;2211;p35"/>
          <p:cNvCxnSpPr/>
          <p:nvPr/>
        </p:nvCxnSpPr>
        <p:spPr>
          <a:xfrm>
            <a:off x="5046662" y="2400300"/>
            <a:ext cx="931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2" name="Google Shape;2212;p35"/>
          <p:cNvCxnSpPr/>
          <p:nvPr/>
        </p:nvCxnSpPr>
        <p:spPr>
          <a:xfrm>
            <a:off x="4932362" y="1912937"/>
            <a:ext cx="7096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3" name="Google Shape;2213;p35"/>
          <p:cNvSpPr/>
          <p:nvPr/>
        </p:nvSpPr>
        <p:spPr>
          <a:xfrm>
            <a:off x="5738812" y="1704974"/>
            <a:ext cx="808038" cy="3222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0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4" name="Google Shape;2214;p35"/>
          <p:cNvCxnSpPr/>
          <p:nvPr/>
        </p:nvCxnSpPr>
        <p:spPr>
          <a:xfrm>
            <a:off x="6424612" y="1703387"/>
            <a:ext cx="69851" cy="3365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5" name="Google Shape;2215;p35"/>
          <p:cNvSpPr/>
          <p:nvPr/>
        </p:nvSpPr>
        <p:spPr>
          <a:xfrm>
            <a:off x="5600700" y="1549400"/>
            <a:ext cx="1030288" cy="4603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2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5"/>
          <p:cNvSpPr/>
          <p:nvPr/>
        </p:nvSpPr>
        <p:spPr>
          <a:xfrm>
            <a:off x="5419725" y="1400175"/>
            <a:ext cx="1285876" cy="4302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8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7" name="Google Shape;2217;p35"/>
          <p:cNvCxnSpPr/>
          <p:nvPr/>
        </p:nvCxnSpPr>
        <p:spPr>
          <a:xfrm>
            <a:off x="7158037" y="3230562"/>
            <a:ext cx="10652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8" name="Google Shape;2218;p35"/>
          <p:cNvSpPr txBox="1"/>
          <p:nvPr/>
        </p:nvSpPr>
        <p:spPr>
          <a:xfrm>
            <a:off x="8237537" y="333374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9" name="Google Shape;2219;p35"/>
          <p:cNvCxnSpPr/>
          <p:nvPr/>
        </p:nvCxnSpPr>
        <p:spPr>
          <a:xfrm>
            <a:off x="7548562" y="3381375"/>
            <a:ext cx="67468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0" name="Google Shape;2220;p35"/>
          <p:cNvCxnSpPr/>
          <p:nvPr/>
        </p:nvCxnSpPr>
        <p:spPr>
          <a:xfrm>
            <a:off x="7439024" y="3082925"/>
            <a:ext cx="784227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1" name="Google Shape;2221;p35"/>
          <p:cNvCxnSpPr/>
          <p:nvPr/>
        </p:nvCxnSpPr>
        <p:spPr>
          <a:xfrm>
            <a:off x="7215187" y="1609725"/>
            <a:ext cx="10080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2" name="Google Shape;2222;p35"/>
          <p:cNvSpPr/>
          <p:nvPr/>
        </p:nvSpPr>
        <p:spPr>
          <a:xfrm>
            <a:off x="7323137" y="1836737"/>
            <a:ext cx="900114" cy="2540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4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3" name="Google Shape;2223;p35"/>
          <p:cNvCxnSpPr/>
          <p:nvPr/>
        </p:nvCxnSpPr>
        <p:spPr>
          <a:xfrm rot="10800000">
            <a:off x="6704012" y="2151062"/>
            <a:ext cx="167322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4" name="Google Shape;2224;p35"/>
          <p:cNvSpPr/>
          <p:nvPr/>
        </p:nvSpPr>
        <p:spPr>
          <a:xfrm>
            <a:off x="6856412" y="2408237"/>
            <a:ext cx="1524001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5" name="Google Shape;2225;p35"/>
          <p:cNvCxnSpPr/>
          <p:nvPr/>
        </p:nvCxnSpPr>
        <p:spPr>
          <a:xfrm flipH="1">
            <a:off x="7542212" y="2614612"/>
            <a:ext cx="681038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6" name="Google Shape;2226;p35"/>
          <p:cNvSpPr/>
          <p:nvPr/>
        </p:nvSpPr>
        <p:spPr>
          <a:xfrm>
            <a:off x="5033962" y="2774950"/>
            <a:ext cx="1036638" cy="2000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33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7" name="Google Shape;2227;p35"/>
          <p:cNvCxnSpPr/>
          <p:nvPr/>
        </p:nvCxnSpPr>
        <p:spPr>
          <a:xfrm>
            <a:off x="5006975" y="2678112"/>
            <a:ext cx="2587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8" name="Google Shape;2228;p35"/>
          <p:cNvCxnSpPr/>
          <p:nvPr/>
        </p:nvCxnSpPr>
        <p:spPr>
          <a:xfrm>
            <a:off x="5046662" y="2398712"/>
            <a:ext cx="9318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9" name="Google Shape;2229;p35"/>
          <p:cNvSpPr/>
          <p:nvPr/>
        </p:nvSpPr>
        <p:spPr>
          <a:xfrm>
            <a:off x="4929187" y="1911350"/>
            <a:ext cx="790576" cy="952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49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5"/>
          <p:cNvSpPr/>
          <p:nvPr/>
        </p:nvSpPr>
        <p:spPr>
          <a:xfrm>
            <a:off x="5735637" y="1703387"/>
            <a:ext cx="809626" cy="323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2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1" name="Google Shape;2231;p35"/>
          <p:cNvCxnSpPr/>
          <p:nvPr/>
        </p:nvCxnSpPr>
        <p:spPr>
          <a:xfrm>
            <a:off x="6423025" y="1703387"/>
            <a:ext cx="69850" cy="333376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2" name="Google Shape;2232;p35"/>
          <p:cNvSpPr/>
          <p:nvPr/>
        </p:nvSpPr>
        <p:spPr>
          <a:xfrm>
            <a:off x="5599112" y="1547812"/>
            <a:ext cx="1030289" cy="4603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5"/>
          <p:cNvSpPr/>
          <p:nvPr/>
        </p:nvSpPr>
        <p:spPr>
          <a:xfrm>
            <a:off x="5418137" y="1398587"/>
            <a:ext cx="1284288" cy="4302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5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4" name="Google Shape;2234;p35"/>
          <p:cNvCxnSpPr/>
          <p:nvPr/>
        </p:nvCxnSpPr>
        <p:spPr>
          <a:xfrm>
            <a:off x="7156450" y="3228975"/>
            <a:ext cx="106680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5" name="Google Shape;2235;p35"/>
          <p:cNvCxnSpPr/>
          <p:nvPr/>
        </p:nvCxnSpPr>
        <p:spPr>
          <a:xfrm>
            <a:off x="7546975" y="3378200"/>
            <a:ext cx="676275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6" name="Google Shape;2236;p35"/>
          <p:cNvCxnSpPr/>
          <p:nvPr/>
        </p:nvCxnSpPr>
        <p:spPr>
          <a:xfrm>
            <a:off x="7437437" y="3078162"/>
            <a:ext cx="7858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7" name="Google Shape;2237;p35"/>
          <p:cNvCxnSpPr/>
          <p:nvPr/>
        </p:nvCxnSpPr>
        <p:spPr>
          <a:xfrm>
            <a:off x="7213600" y="1608137"/>
            <a:ext cx="1009651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8" name="Google Shape;2238;p35"/>
          <p:cNvSpPr txBox="1"/>
          <p:nvPr/>
        </p:nvSpPr>
        <p:spPr>
          <a:xfrm>
            <a:off x="8237537" y="1349374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9" name="Google Shape;2239;p35"/>
          <p:cNvCxnSpPr/>
          <p:nvPr/>
        </p:nvCxnSpPr>
        <p:spPr>
          <a:xfrm>
            <a:off x="7312025" y="1393824"/>
            <a:ext cx="911225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0" name="Google Shape;2240;p35"/>
          <p:cNvCxnSpPr/>
          <p:nvPr/>
        </p:nvCxnSpPr>
        <p:spPr>
          <a:xfrm>
            <a:off x="7310437" y="1392237"/>
            <a:ext cx="9128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1" name="Google Shape;2241;p35"/>
          <p:cNvSpPr/>
          <p:nvPr/>
        </p:nvSpPr>
        <p:spPr>
          <a:xfrm>
            <a:off x="7321550" y="1833562"/>
            <a:ext cx="901701" cy="2555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15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2" name="Google Shape;2242;p35"/>
          <p:cNvCxnSpPr/>
          <p:nvPr/>
        </p:nvCxnSpPr>
        <p:spPr>
          <a:xfrm rot="10800000">
            <a:off x="6700837" y="2147887"/>
            <a:ext cx="1671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3" name="Google Shape;2243;p35"/>
          <p:cNvSpPr/>
          <p:nvPr/>
        </p:nvSpPr>
        <p:spPr>
          <a:xfrm>
            <a:off x="6767512" y="2282824"/>
            <a:ext cx="1609726" cy="1333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20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5"/>
          <p:cNvSpPr/>
          <p:nvPr/>
        </p:nvSpPr>
        <p:spPr>
          <a:xfrm>
            <a:off x="6762750" y="2281237"/>
            <a:ext cx="1609725" cy="1317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43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5"/>
          <p:cNvSpPr/>
          <p:nvPr/>
        </p:nvSpPr>
        <p:spPr>
          <a:xfrm>
            <a:off x="6854824" y="2406650"/>
            <a:ext cx="1524002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6" name="Google Shape;2246;p35"/>
          <p:cNvCxnSpPr/>
          <p:nvPr/>
        </p:nvCxnSpPr>
        <p:spPr>
          <a:xfrm flipH="1">
            <a:off x="7540624" y="2613025"/>
            <a:ext cx="68262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7" name="Google Shape;2247;p35"/>
          <p:cNvSpPr txBox="1"/>
          <p:nvPr/>
        </p:nvSpPr>
        <p:spPr>
          <a:xfrm>
            <a:off x="8237537" y="3487737"/>
            <a:ext cx="2625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5"/>
          <p:cNvSpPr/>
          <p:nvPr/>
        </p:nvSpPr>
        <p:spPr>
          <a:xfrm>
            <a:off x="7323137" y="3506787"/>
            <a:ext cx="900114" cy="381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4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5"/>
          <p:cNvSpPr/>
          <p:nvPr/>
        </p:nvSpPr>
        <p:spPr>
          <a:xfrm>
            <a:off x="7321550" y="3505200"/>
            <a:ext cx="901701" cy="381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22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0" name="Google Shape;2250;p35"/>
          <p:cNvCxnSpPr/>
          <p:nvPr/>
        </p:nvCxnSpPr>
        <p:spPr>
          <a:xfrm flipH="1" rot="10800000">
            <a:off x="7456487" y="2613024"/>
            <a:ext cx="227013" cy="285752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1" name="Google Shape;2251;p35"/>
          <p:cNvCxnSpPr/>
          <p:nvPr/>
        </p:nvCxnSpPr>
        <p:spPr>
          <a:xfrm flipH="1" rot="10800000">
            <a:off x="7453312" y="2609849"/>
            <a:ext cx="228601" cy="2873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2" name="Google Shape;2252;p35"/>
          <p:cNvCxnSpPr/>
          <p:nvPr/>
        </p:nvCxnSpPr>
        <p:spPr>
          <a:xfrm flipH="1" rot="10800000">
            <a:off x="7673975" y="2613025"/>
            <a:ext cx="173038" cy="20637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3" name="Google Shape;2253;p35"/>
          <p:cNvCxnSpPr/>
          <p:nvPr/>
        </p:nvCxnSpPr>
        <p:spPr>
          <a:xfrm flipH="1" rot="10800000">
            <a:off x="7672387" y="2609849"/>
            <a:ext cx="171451" cy="207964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4" name="Google Shape;2254;p35"/>
          <p:cNvSpPr txBox="1"/>
          <p:nvPr/>
        </p:nvSpPr>
        <p:spPr>
          <a:xfrm>
            <a:off x="8237537" y="1981199"/>
            <a:ext cx="5717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35"/>
          <p:cNvSpPr/>
          <p:nvPr/>
        </p:nvSpPr>
        <p:spPr>
          <a:xfrm>
            <a:off x="5535612" y="2006600"/>
            <a:ext cx="388939" cy="57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6" name="Google Shape;2256;p35"/>
          <p:cNvCxnSpPr/>
          <p:nvPr/>
        </p:nvCxnSpPr>
        <p:spPr>
          <a:xfrm flipH="1" rot="10800000">
            <a:off x="6334125" y="3270249"/>
            <a:ext cx="147638" cy="2667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7" name="Google Shape;2257;p35"/>
          <p:cNvCxnSpPr/>
          <p:nvPr/>
        </p:nvCxnSpPr>
        <p:spPr>
          <a:xfrm flipH="1" rot="10800000">
            <a:off x="6330950" y="3268662"/>
            <a:ext cx="150813" cy="266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8" name="Google Shape;2258;p35"/>
          <p:cNvSpPr/>
          <p:nvPr/>
        </p:nvSpPr>
        <p:spPr>
          <a:xfrm>
            <a:off x="5562600" y="2547937"/>
            <a:ext cx="1374775" cy="817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0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35"/>
          <p:cNvSpPr/>
          <p:nvPr/>
        </p:nvSpPr>
        <p:spPr>
          <a:xfrm>
            <a:off x="5559425" y="2544762"/>
            <a:ext cx="1377950" cy="819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1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35"/>
          <p:cNvSpPr/>
          <p:nvPr/>
        </p:nvSpPr>
        <p:spPr>
          <a:xfrm>
            <a:off x="5292725" y="2992437"/>
            <a:ext cx="1622426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713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35"/>
          <p:cNvSpPr/>
          <p:nvPr/>
        </p:nvSpPr>
        <p:spPr>
          <a:xfrm>
            <a:off x="5291137" y="2990849"/>
            <a:ext cx="1624014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67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2" name="Google Shape;2262;p35"/>
          <p:cNvCxnSpPr/>
          <p:nvPr/>
        </p:nvCxnSpPr>
        <p:spPr>
          <a:xfrm flipH="1" rot="10800000">
            <a:off x="6224587" y="2962274"/>
            <a:ext cx="88901" cy="2413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3" name="Google Shape;2263;p35"/>
          <p:cNvCxnSpPr/>
          <p:nvPr/>
        </p:nvCxnSpPr>
        <p:spPr>
          <a:xfrm flipH="1" rot="10800000">
            <a:off x="6223000" y="2959099"/>
            <a:ext cx="90488" cy="2428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4" name="Google Shape;2264;p35"/>
          <p:cNvSpPr/>
          <p:nvPr/>
        </p:nvSpPr>
        <p:spPr>
          <a:xfrm>
            <a:off x="5549900" y="3103562"/>
            <a:ext cx="830263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42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35"/>
          <p:cNvSpPr/>
          <p:nvPr/>
        </p:nvSpPr>
        <p:spPr>
          <a:xfrm>
            <a:off x="5546725" y="3101975"/>
            <a:ext cx="833438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35"/>
          <p:cNvSpPr txBox="1"/>
          <p:nvPr/>
        </p:nvSpPr>
        <p:spPr>
          <a:xfrm>
            <a:off x="4427537" y="871537"/>
            <a:ext cx="4106863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36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36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Скуловые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6"/>
          <p:cNvSpPr txBox="1"/>
          <p:nvPr>
            <p:ph idx="4294967295" type="body"/>
          </p:nvPr>
        </p:nvSpPr>
        <p:spPr>
          <a:xfrm>
            <a:off x="4851400" y="1343025"/>
            <a:ext cx="4140200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111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ru-RU" sz="2700"/>
              <a:t>Образует углы скул и части боковой орбитальной стенки</a:t>
            </a:r>
            <a:endParaRPr sz="2700"/>
          </a:p>
          <a:p>
            <a:pPr indent="-1397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700"/>
          </a:p>
          <a:p>
            <a:pPr indent="-3111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ru-RU" sz="2700"/>
              <a:t>Скулово-лицевое отверстие</a:t>
            </a:r>
            <a:endParaRPr sz="2700"/>
          </a:p>
          <a:p>
            <a:pPr indent="-1397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700"/>
          </a:p>
          <a:p>
            <a:pPr indent="-3111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ru-RU" sz="2700"/>
              <a:t>Скуловая дуга образована из височного отростка скуловой кости и скулового отростка височной кости</a:t>
            </a:r>
            <a:endParaRPr sz="2700"/>
          </a:p>
        </p:txBody>
      </p:sp>
      <p:pic>
        <p:nvPicPr>
          <p:cNvPr descr="sal25693_08_04a" id="2274" name="Google Shape;2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350" y="2332037"/>
            <a:ext cx="2500313" cy="23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5" name="Google Shape;2275;p36"/>
          <p:cNvSpPr txBox="1"/>
          <p:nvPr/>
        </p:nvSpPr>
        <p:spPr>
          <a:xfrm>
            <a:off x="690562" y="2114549"/>
            <a:ext cx="3727451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6"/>
          <p:cNvSpPr txBox="1"/>
          <p:nvPr/>
        </p:nvSpPr>
        <p:spPr>
          <a:xfrm>
            <a:off x="141287" y="27082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6"/>
          <p:cNvSpPr txBox="1"/>
          <p:nvPr/>
        </p:nvSpPr>
        <p:spPr>
          <a:xfrm>
            <a:off x="3741737" y="255904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6"/>
          <p:cNvSpPr txBox="1"/>
          <p:nvPr/>
        </p:nvSpPr>
        <p:spPr>
          <a:xfrm>
            <a:off x="141287" y="310673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6"/>
          <p:cNvSpPr txBox="1"/>
          <p:nvPr/>
        </p:nvSpPr>
        <p:spPr>
          <a:xfrm>
            <a:off x="141287" y="3233737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6"/>
          <p:cNvSpPr txBox="1"/>
          <p:nvPr/>
        </p:nvSpPr>
        <p:spPr>
          <a:xfrm>
            <a:off x="141287" y="3690937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6"/>
          <p:cNvSpPr txBox="1"/>
          <p:nvPr/>
        </p:nvSpPr>
        <p:spPr>
          <a:xfrm>
            <a:off x="141287" y="3819524"/>
            <a:ext cx="707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6"/>
          <p:cNvSpPr txBox="1"/>
          <p:nvPr/>
        </p:nvSpPr>
        <p:spPr>
          <a:xfrm>
            <a:off x="141287" y="3925887"/>
            <a:ext cx="9317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6"/>
          <p:cNvSpPr txBox="1"/>
          <p:nvPr/>
        </p:nvSpPr>
        <p:spPr>
          <a:xfrm>
            <a:off x="3741737" y="4310062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6"/>
          <p:cNvSpPr txBox="1"/>
          <p:nvPr/>
        </p:nvSpPr>
        <p:spPr>
          <a:xfrm>
            <a:off x="3741737" y="2701924"/>
            <a:ext cx="5448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6"/>
          <p:cNvSpPr txBox="1"/>
          <p:nvPr/>
        </p:nvSpPr>
        <p:spPr>
          <a:xfrm>
            <a:off x="3741737" y="2384424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6"/>
          <p:cNvSpPr txBox="1"/>
          <p:nvPr/>
        </p:nvSpPr>
        <p:spPr>
          <a:xfrm>
            <a:off x="3741737" y="3086099"/>
            <a:ext cx="5206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6"/>
          <p:cNvSpPr txBox="1"/>
          <p:nvPr/>
        </p:nvSpPr>
        <p:spPr>
          <a:xfrm>
            <a:off x="3741737" y="3448049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6"/>
          <p:cNvSpPr txBox="1"/>
          <p:nvPr/>
        </p:nvSpPr>
        <p:spPr>
          <a:xfrm>
            <a:off x="3741737" y="3322637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6"/>
          <p:cNvSpPr txBox="1"/>
          <p:nvPr/>
        </p:nvSpPr>
        <p:spPr>
          <a:xfrm>
            <a:off x="3741737" y="3751262"/>
            <a:ext cx="7324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6"/>
          <p:cNvSpPr txBox="1"/>
          <p:nvPr/>
        </p:nvSpPr>
        <p:spPr>
          <a:xfrm>
            <a:off x="3741737" y="3897312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6"/>
          <p:cNvSpPr txBox="1"/>
          <p:nvPr/>
        </p:nvSpPr>
        <p:spPr>
          <a:xfrm>
            <a:off x="3741737" y="4160837"/>
            <a:ext cx="66345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6"/>
          <p:cNvSpPr txBox="1"/>
          <p:nvPr/>
        </p:nvSpPr>
        <p:spPr>
          <a:xfrm>
            <a:off x="3741737" y="3611562"/>
            <a:ext cx="9569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Zygomaticofacial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6"/>
          <p:cNvSpPr txBox="1"/>
          <p:nvPr/>
        </p:nvSpPr>
        <p:spPr>
          <a:xfrm>
            <a:off x="3741737" y="403066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6"/>
          <p:cNvSpPr txBox="1"/>
          <p:nvPr/>
        </p:nvSpPr>
        <p:spPr>
          <a:xfrm>
            <a:off x="3741737" y="4448174"/>
            <a:ext cx="5758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6"/>
          <p:cNvSpPr txBox="1"/>
          <p:nvPr/>
        </p:nvSpPr>
        <p:spPr>
          <a:xfrm>
            <a:off x="141287" y="33639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6" name="Google Shape;2296;p36"/>
          <p:cNvCxnSpPr/>
          <p:nvPr/>
        </p:nvCxnSpPr>
        <p:spPr>
          <a:xfrm>
            <a:off x="771525" y="3411537"/>
            <a:ext cx="3254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7" name="Google Shape;2297;p36"/>
          <p:cNvSpPr txBox="1"/>
          <p:nvPr/>
        </p:nvSpPr>
        <p:spPr>
          <a:xfrm>
            <a:off x="141287" y="3565524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6"/>
          <p:cNvSpPr txBox="1"/>
          <p:nvPr/>
        </p:nvSpPr>
        <p:spPr>
          <a:xfrm>
            <a:off x="141287" y="4433887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6"/>
          <p:cNvSpPr txBox="1"/>
          <p:nvPr/>
        </p:nvSpPr>
        <p:spPr>
          <a:xfrm>
            <a:off x="141287" y="4264024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6"/>
          <p:cNvSpPr txBox="1"/>
          <p:nvPr/>
        </p:nvSpPr>
        <p:spPr>
          <a:xfrm>
            <a:off x="141287" y="4106862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1" name="Google Shape;2301;p36"/>
          <p:cNvCxnSpPr/>
          <p:nvPr/>
        </p:nvCxnSpPr>
        <p:spPr>
          <a:xfrm flipH="1">
            <a:off x="2622550" y="2598737"/>
            <a:ext cx="1092200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2" name="Google Shape;2302;p36"/>
          <p:cNvCxnSpPr/>
          <p:nvPr/>
        </p:nvCxnSpPr>
        <p:spPr>
          <a:xfrm flipH="1">
            <a:off x="2214562" y="2741612"/>
            <a:ext cx="1500188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3" name="Google Shape;2303;p36"/>
          <p:cNvCxnSpPr/>
          <p:nvPr/>
        </p:nvCxnSpPr>
        <p:spPr>
          <a:xfrm rot="10800000">
            <a:off x="2171699" y="2428874"/>
            <a:ext cx="1543052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4" name="Google Shape;2304;p36"/>
          <p:cNvSpPr/>
          <p:nvPr/>
        </p:nvSpPr>
        <p:spPr>
          <a:xfrm>
            <a:off x="2844800" y="3127375"/>
            <a:ext cx="869950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5" name="Google Shape;2305;p36"/>
          <p:cNvCxnSpPr/>
          <p:nvPr/>
        </p:nvCxnSpPr>
        <p:spPr>
          <a:xfrm>
            <a:off x="2913062" y="3489325"/>
            <a:ext cx="80168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6" name="Google Shape;2306;p36"/>
          <p:cNvCxnSpPr/>
          <p:nvPr/>
        </p:nvCxnSpPr>
        <p:spPr>
          <a:xfrm>
            <a:off x="3228975" y="3365500"/>
            <a:ext cx="485776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7" name="Google Shape;2307;p36"/>
          <p:cNvCxnSpPr/>
          <p:nvPr/>
        </p:nvCxnSpPr>
        <p:spPr>
          <a:xfrm>
            <a:off x="3105150" y="3794125"/>
            <a:ext cx="609601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8" name="Google Shape;2308;p36"/>
          <p:cNvSpPr/>
          <p:nvPr/>
        </p:nvSpPr>
        <p:spPr>
          <a:xfrm>
            <a:off x="2755900" y="3781425"/>
            <a:ext cx="958851" cy="1555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6"/>
          <p:cNvSpPr/>
          <p:nvPr/>
        </p:nvSpPr>
        <p:spPr>
          <a:xfrm>
            <a:off x="2871787" y="3651250"/>
            <a:ext cx="842963" cy="841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6"/>
          <p:cNvSpPr/>
          <p:nvPr/>
        </p:nvSpPr>
        <p:spPr>
          <a:xfrm>
            <a:off x="3228975" y="3976687"/>
            <a:ext cx="485776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1" name="Google Shape;2311;p36"/>
          <p:cNvCxnSpPr/>
          <p:nvPr/>
        </p:nvCxnSpPr>
        <p:spPr>
          <a:xfrm>
            <a:off x="3344862" y="4351337"/>
            <a:ext cx="369889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2" name="Google Shape;2312;p36"/>
          <p:cNvCxnSpPr/>
          <p:nvPr/>
        </p:nvCxnSpPr>
        <p:spPr>
          <a:xfrm>
            <a:off x="3201987" y="4484687"/>
            <a:ext cx="512763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3" name="Google Shape;2313;p36"/>
          <p:cNvCxnSpPr/>
          <p:nvPr/>
        </p:nvCxnSpPr>
        <p:spPr>
          <a:xfrm>
            <a:off x="749300" y="2757487"/>
            <a:ext cx="55245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4" name="Google Shape;2314;p36"/>
          <p:cNvCxnSpPr/>
          <p:nvPr/>
        </p:nvCxnSpPr>
        <p:spPr>
          <a:xfrm>
            <a:off x="804862" y="3735387"/>
            <a:ext cx="120650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5" name="Google Shape;2315;p36"/>
          <p:cNvCxnSpPr/>
          <p:nvPr/>
        </p:nvCxnSpPr>
        <p:spPr>
          <a:xfrm>
            <a:off x="833437" y="3151187"/>
            <a:ext cx="24606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6" name="Google Shape;2316;p36"/>
          <p:cNvSpPr/>
          <p:nvPr/>
        </p:nvSpPr>
        <p:spPr>
          <a:xfrm>
            <a:off x="793750" y="3281362"/>
            <a:ext cx="1638300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7" name="Google Shape;2317;p36"/>
          <p:cNvCxnSpPr/>
          <p:nvPr/>
        </p:nvCxnSpPr>
        <p:spPr>
          <a:xfrm>
            <a:off x="868362" y="3609975"/>
            <a:ext cx="877889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8" name="Google Shape;2318;p36"/>
          <p:cNvCxnSpPr/>
          <p:nvPr/>
        </p:nvCxnSpPr>
        <p:spPr>
          <a:xfrm>
            <a:off x="896937" y="3859212"/>
            <a:ext cx="1527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9" name="Google Shape;2319;p36"/>
          <p:cNvSpPr/>
          <p:nvPr/>
        </p:nvSpPr>
        <p:spPr>
          <a:xfrm>
            <a:off x="904875" y="3959225"/>
            <a:ext cx="1343026" cy="517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6"/>
          <p:cNvSpPr/>
          <p:nvPr/>
        </p:nvSpPr>
        <p:spPr>
          <a:xfrm>
            <a:off x="808037" y="4171950"/>
            <a:ext cx="1363664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49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1" name="Google Shape;2321;p36"/>
          <p:cNvCxnSpPr/>
          <p:nvPr/>
        </p:nvCxnSpPr>
        <p:spPr>
          <a:xfrm>
            <a:off x="1060450" y="3968750"/>
            <a:ext cx="1019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2" name="Google Shape;2322;p36"/>
          <p:cNvCxnSpPr/>
          <p:nvPr/>
        </p:nvCxnSpPr>
        <p:spPr>
          <a:xfrm rot="10800000">
            <a:off x="823912" y="4152900"/>
            <a:ext cx="116363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3" name="Google Shape;2323;p36"/>
          <p:cNvCxnSpPr/>
          <p:nvPr/>
        </p:nvCxnSpPr>
        <p:spPr>
          <a:xfrm flipH="1">
            <a:off x="2312987" y="2741612"/>
            <a:ext cx="177801" cy="131764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4" name="Google Shape;2324;p36"/>
          <p:cNvSpPr/>
          <p:nvPr/>
        </p:nvSpPr>
        <p:spPr>
          <a:xfrm>
            <a:off x="2635250" y="3851275"/>
            <a:ext cx="1079501" cy="3524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5" name="Google Shape;2325;p36"/>
          <p:cNvCxnSpPr/>
          <p:nvPr/>
        </p:nvCxnSpPr>
        <p:spPr>
          <a:xfrm rot="10800000">
            <a:off x="2622550" y="2597150"/>
            <a:ext cx="109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6" name="Google Shape;2326;p36"/>
          <p:cNvCxnSpPr/>
          <p:nvPr/>
        </p:nvCxnSpPr>
        <p:spPr>
          <a:xfrm rot="10800000">
            <a:off x="2214562" y="2738437"/>
            <a:ext cx="15001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7" name="Google Shape;2327;p36"/>
          <p:cNvCxnSpPr/>
          <p:nvPr/>
        </p:nvCxnSpPr>
        <p:spPr>
          <a:xfrm rot="10800000">
            <a:off x="2171699" y="2427287"/>
            <a:ext cx="154305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8" name="Google Shape;2328;p36"/>
          <p:cNvSpPr/>
          <p:nvPr/>
        </p:nvSpPr>
        <p:spPr>
          <a:xfrm>
            <a:off x="2844800" y="3125787"/>
            <a:ext cx="869950" cy="2587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9" name="Google Shape;2329;p36"/>
          <p:cNvCxnSpPr/>
          <p:nvPr/>
        </p:nvCxnSpPr>
        <p:spPr>
          <a:xfrm>
            <a:off x="2913062" y="3487737"/>
            <a:ext cx="8016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0" name="Google Shape;2330;p36"/>
          <p:cNvCxnSpPr/>
          <p:nvPr/>
        </p:nvCxnSpPr>
        <p:spPr>
          <a:xfrm>
            <a:off x="3228975" y="3362325"/>
            <a:ext cx="485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1" name="Google Shape;2331;p36"/>
          <p:cNvCxnSpPr/>
          <p:nvPr/>
        </p:nvCxnSpPr>
        <p:spPr>
          <a:xfrm>
            <a:off x="3105150" y="3792537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2" name="Google Shape;2332;p36"/>
          <p:cNvSpPr/>
          <p:nvPr/>
        </p:nvSpPr>
        <p:spPr>
          <a:xfrm>
            <a:off x="2755900" y="3779837"/>
            <a:ext cx="958851" cy="1539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36"/>
          <p:cNvSpPr/>
          <p:nvPr/>
        </p:nvSpPr>
        <p:spPr>
          <a:xfrm>
            <a:off x="2871787" y="3648075"/>
            <a:ext cx="842963" cy="857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36"/>
          <p:cNvSpPr/>
          <p:nvPr/>
        </p:nvSpPr>
        <p:spPr>
          <a:xfrm>
            <a:off x="3228975" y="3975100"/>
            <a:ext cx="485776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5" name="Google Shape;2335;p36"/>
          <p:cNvCxnSpPr/>
          <p:nvPr/>
        </p:nvCxnSpPr>
        <p:spPr>
          <a:xfrm>
            <a:off x="3344862" y="4348162"/>
            <a:ext cx="369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6" name="Google Shape;2336;p36"/>
          <p:cNvCxnSpPr/>
          <p:nvPr/>
        </p:nvCxnSpPr>
        <p:spPr>
          <a:xfrm>
            <a:off x="3201987" y="4483100"/>
            <a:ext cx="512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7" name="Google Shape;2337;p36"/>
          <p:cNvCxnSpPr/>
          <p:nvPr/>
        </p:nvCxnSpPr>
        <p:spPr>
          <a:xfrm>
            <a:off x="749300" y="2754312"/>
            <a:ext cx="5524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8" name="Google Shape;2338;p36"/>
          <p:cNvCxnSpPr/>
          <p:nvPr/>
        </p:nvCxnSpPr>
        <p:spPr>
          <a:xfrm>
            <a:off x="833437" y="3149600"/>
            <a:ext cx="2460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9" name="Google Shape;2339;p36"/>
          <p:cNvCxnSpPr/>
          <p:nvPr/>
        </p:nvCxnSpPr>
        <p:spPr>
          <a:xfrm>
            <a:off x="796925" y="3733800"/>
            <a:ext cx="12144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0" name="Google Shape;2340;p36"/>
          <p:cNvCxnSpPr/>
          <p:nvPr/>
        </p:nvCxnSpPr>
        <p:spPr>
          <a:xfrm>
            <a:off x="771525" y="3416300"/>
            <a:ext cx="3254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1" name="Google Shape;2341;p36"/>
          <p:cNvSpPr/>
          <p:nvPr/>
        </p:nvSpPr>
        <p:spPr>
          <a:xfrm>
            <a:off x="793750" y="3279775"/>
            <a:ext cx="1638300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2" name="Google Shape;2342;p36"/>
          <p:cNvCxnSpPr/>
          <p:nvPr/>
        </p:nvCxnSpPr>
        <p:spPr>
          <a:xfrm>
            <a:off x="868362" y="3606800"/>
            <a:ext cx="877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3" name="Google Shape;2343;p36"/>
          <p:cNvCxnSpPr/>
          <p:nvPr/>
        </p:nvCxnSpPr>
        <p:spPr>
          <a:xfrm>
            <a:off x="896937" y="3857625"/>
            <a:ext cx="15271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4" name="Google Shape;2344;p36"/>
          <p:cNvSpPr/>
          <p:nvPr/>
        </p:nvSpPr>
        <p:spPr>
          <a:xfrm>
            <a:off x="906462" y="3959225"/>
            <a:ext cx="1339851" cy="5191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575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36"/>
          <p:cNvSpPr/>
          <p:nvPr/>
        </p:nvSpPr>
        <p:spPr>
          <a:xfrm>
            <a:off x="800100" y="4168775"/>
            <a:ext cx="1371600" cy="1412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6" name="Google Shape;2346;p36"/>
          <p:cNvCxnSpPr/>
          <p:nvPr/>
        </p:nvCxnSpPr>
        <p:spPr>
          <a:xfrm>
            <a:off x="1063625" y="3970337"/>
            <a:ext cx="10207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7" name="Google Shape;2347;p36"/>
          <p:cNvCxnSpPr/>
          <p:nvPr/>
        </p:nvCxnSpPr>
        <p:spPr>
          <a:xfrm flipH="1">
            <a:off x="823912" y="4151312"/>
            <a:ext cx="11636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8" name="Google Shape;2348;p36"/>
          <p:cNvCxnSpPr/>
          <p:nvPr/>
        </p:nvCxnSpPr>
        <p:spPr>
          <a:xfrm flipH="1">
            <a:off x="2312987" y="2738437"/>
            <a:ext cx="177801" cy="1333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9" name="Google Shape;2349;p36"/>
          <p:cNvSpPr/>
          <p:nvPr/>
        </p:nvSpPr>
        <p:spPr>
          <a:xfrm>
            <a:off x="2635250" y="3849687"/>
            <a:ext cx="1079501" cy="3508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36"/>
          <p:cNvSpPr txBox="1"/>
          <p:nvPr/>
        </p:nvSpPr>
        <p:spPr>
          <a:xfrm>
            <a:off x="1979612" y="4676774"/>
            <a:ext cx="7537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Right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37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37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Слезные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37"/>
          <p:cNvSpPr txBox="1"/>
          <p:nvPr>
            <p:ph idx="4294967295" type="body"/>
          </p:nvPr>
        </p:nvSpPr>
        <p:spPr>
          <a:xfrm>
            <a:off x="4992687" y="1400175"/>
            <a:ext cx="3763963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Char char="•"/>
            </a:pPr>
            <a:r>
              <a:rPr lang="ru-RU" sz="2210"/>
              <a:t>Формируют часть медиальной стенки каждой орбиты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Char char="•"/>
            </a:pPr>
            <a:r>
              <a:rPr lang="ru-RU" sz="2210"/>
              <a:t>Самая маленькая кость черепа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Char char="•"/>
            </a:pPr>
            <a:r>
              <a:rPr lang="ru-RU" sz="2210"/>
              <a:t>Слезная ямка хранит слезный мешок в жизни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Char char="•"/>
            </a:pPr>
            <a:r>
              <a:rPr lang="ru-RU" sz="2210"/>
              <a:t>Слезы накапливаются в слезном мешке и стекают в носовую полость.</a:t>
            </a:r>
            <a:endParaRPr sz="2720"/>
          </a:p>
        </p:txBody>
      </p:sp>
      <p:pic>
        <p:nvPicPr>
          <p:cNvPr descr="sal25693_08_04a" id="2358" name="Google Shape;23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350" y="2332037"/>
            <a:ext cx="2500313" cy="23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37"/>
          <p:cNvSpPr txBox="1"/>
          <p:nvPr/>
        </p:nvSpPr>
        <p:spPr>
          <a:xfrm>
            <a:off x="635000" y="2136774"/>
            <a:ext cx="3727450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37"/>
          <p:cNvSpPr txBox="1"/>
          <p:nvPr/>
        </p:nvSpPr>
        <p:spPr>
          <a:xfrm>
            <a:off x="141287" y="27082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37"/>
          <p:cNvSpPr txBox="1"/>
          <p:nvPr/>
        </p:nvSpPr>
        <p:spPr>
          <a:xfrm>
            <a:off x="3741737" y="2559049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37"/>
          <p:cNvSpPr txBox="1"/>
          <p:nvPr/>
        </p:nvSpPr>
        <p:spPr>
          <a:xfrm>
            <a:off x="141287" y="3106737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37"/>
          <p:cNvSpPr txBox="1"/>
          <p:nvPr/>
        </p:nvSpPr>
        <p:spPr>
          <a:xfrm>
            <a:off x="141287" y="3233737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37"/>
          <p:cNvSpPr txBox="1"/>
          <p:nvPr/>
        </p:nvSpPr>
        <p:spPr>
          <a:xfrm>
            <a:off x="141287" y="3690937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37"/>
          <p:cNvSpPr txBox="1"/>
          <p:nvPr/>
        </p:nvSpPr>
        <p:spPr>
          <a:xfrm>
            <a:off x="141287" y="3819524"/>
            <a:ext cx="707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37"/>
          <p:cNvSpPr txBox="1"/>
          <p:nvPr/>
        </p:nvSpPr>
        <p:spPr>
          <a:xfrm>
            <a:off x="141287" y="3925887"/>
            <a:ext cx="9317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37"/>
          <p:cNvSpPr txBox="1"/>
          <p:nvPr/>
        </p:nvSpPr>
        <p:spPr>
          <a:xfrm>
            <a:off x="3741737" y="4310062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37"/>
          <p:cNvSpPr txBox="1"/>
          <p:nvPr/>
        </p:nvSpPr>
        <p:spPr>
          <a:xfrm>
            <a:off x="3741737" y="2701924"/>
            <a:ext cx="5448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37"/>
          <p:cNvSpPr txBox="1"/>
          <p:nvPr/>
        </p:nvSpPr>
        <p:spPr>
          <a:xfrm>
            <a:off x="3741737" y="2384424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37"/>
          <p:cNvSpPr txBox="1"/>
          <p:nvPr/>
        </p:nvSpPr>
        <p:spPr>
          <a:xfrm>
            <a:off x="3741737" y="3086099"/>
            <a:ext cx="52065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37"/>
          <p:cNvSpPr txBox="1"/>
          <p:nvPr/>
        </p:nvSpPr>
        <p:spPr>
          <a:xfrm>
            <a:off x="3741737" y="3448049"/>
            <a:ext cx="5293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37"/>
          <p:cNvSpPr txBox="1"/>
          <p:nvPr/>
        </p:nvSpPr>
        <p:spPr>
          <a:xfrm>
            <a:off x="3741737" y="3322637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37"/>
          <p:cNvSpPr txBox="1"/>
          <p:nvPr/>
        </p:nvSpPr>
        <p:spPr>
          <a:xfrm>
            <a:off x="3741737" y="3751262"/>
            <a:ext cx="7324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 txBox="1"/>
          <p:nvPr/>
        </p:nvSpPr>
        <p:spPr>
          <a:xfrm>
            <a:off x="3741737" y="3897312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 txBox="1"/>
          <p:nvPr/>
        </p:nvSpPr>
        <p:spPr>
          <a:xfrm>
            <a:off x="3741737" y="4160837"/>
            <a:ext cx="66345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 txBox="1"/>
          <p:nvPr/>
        </p:nvSpPr>
        <p:spPr>
          <a:xfrm>
            <a:off x="3741737" y="3611562"/>
            <a:ext cx="9569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Zygomaticofacial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 txBox="1"/>
          <p:nvPr/>
        </p:nvSpPr>
        <p:spPr>
          <a:xfrm>
            <a:off x="3741737" y="403066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 txBox="1"/>
          <p:nvPr/>
        </p:nvSpPr>
        <p:spPr>
          <a:xfrm>
            <a:off x="3741737" y="4448174"/>
            <a:ext cx="5758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 txBox="1"/>
          <p:nvPr/>
        </p:nvSpPr>
        <p:spPr>
          <a:xfrm>
            <a:off x="141287" y="33639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0" name="Google Shape;2380;p37"/>
          <p:cNvCxnSpPr/>
          <p:nvPr/>
        </p:nvCxnSpPr>
        <p:spPr>
          <a:xfrm>
            <a:off x="771525" y="3411537"/>
            <a:ext cx="3254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1" name="Google Shape;2381;p37"/>
          <p:cNvSpPr txBox="1"/>
          <p:nvPr/>
        </p:nvSpPr>
        <p:spPr>
          <a:xfrm>
            <a:off x="141287" y="3565524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 txBox="1"/>
          <p:nvPr/>
        </p:nvSpPr>
        <p:spPr>
          <a:xfrm>
            <a:off x="141287" y="4433887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 txBox="1"/>
          <p:nvPr/>
        </p:nvSpPr>
        <p:spPr>
          <a:xfrm>
            <a:off x="141287" y="4264024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 txBox="1"/>
          <p:nvPr/>
        </p:nvSpPr>
        <p:spPr>
          <a:xfrm>
            <a:off x="141287" y="4106862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5" name="Google Shape;2385;p37"/>
          <p:cNvCxnSpPr/>
          <p:nvPr/>
        </p:nvCxnSpPr>
        <p:spPr>
          <a:xfrm flipH="1">
            <a:off x="2622550" y="2598737"/>
            <a:ext cx="1092200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6" name="Google Shape;2386;p37"/>
          <p:cNvCxnSpPr/>
          <p:nvPr/>
        </p:nvCxnSpPr>
        <p:spPr>
          <a:xfrm flipH="1">
            <a:off x="2214562" y="2741612"/>
            <a:ext cx="1500188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7" name="Google Shape;2387;p37"/>
          <p:cNvCxnSpPr/>
          <p:nvPr/>
        </p:nvCxnSpPr>
        <p:spPr>
          <a:xfrm rot="10800000">
            <a:off x="2171699" y="2428874"/>
            <a:ext cx="1543052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8" name="Google Shape;2388;p37"/>
          <p:cNvSpPr/>
          <p:nvPr/>
        </p:nvSpPr>
        <p:spPr>
          <a:xfrm>
            <a:off x="2844800" y="3127375"/>
            <a:ext cx="869950" cy="2587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9" name="Google Shape;2389;p37"/>
          <p:cNvCxnSpPr/>
          <p:nvPr/>
        </p:nvCxnSpPr>
        <p:spPr>
          <a:xfrm>
            <a:off x="2913062" y="3489325"/>
            <a:ext cx="80168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0" name="Google Shape;2390;p37"/>
          <p:cNvCxnSpPr/>
          <p:nvPr/>
        </p:nvCxnSpPr>
        <p:spPr>
          <a:xfrm>
            <a:off x="3228975" y="3365500"/>
            <a:ext cx="485776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1" name="Google Shape;2391;p37"/>
          <p:cNvCxnSpPr/>
          <p:nvPr/>
        </p:nvCxnSpPr>
        <p:spPr>
          <a:xfrm>
            <a:off x="3105150" y="3794125"/>
            <a:ext cx="609601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2" name="Google Shape;2392;p37"/>
          <p:cNvSpPr/>
          <p:nvPr/>
        </p:nvSpPr>
        <p:spPr>
          <a:xfrm>
            <a:off x="2755900" y="3781425"/>
            <a:ext cx="958851" cy="1555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2871787" y="3651250"/>
            <a:ext cx="842963" cy="841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3228975" y="3976687"/>
            <a:ext cx="485776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5" name="Google Shape;2395;p37"/>
          <p:cNvCxnSpPr/>
          <p:nvPr/>
        </p:nvCxnSpPr>
        <p:spPr>
          <a:xfrm>
            <a:off x="3344862" y="4351337"/>
            <a:ext cx="369889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6" name="Google Shape;2396;p37"/>
          <p:cNvCxnSpPr/>
          <p:nvPr/>
        </p:nvCxnSpPr>
        <p:spPr>
          <a:xfrm>
            <a:off x="3201987" y="4484687"/>
            <a:ext cx="512763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7" name="Google Shape;2397;p37"/>
          <p:cNvCxnSpPr/>
          <p:nvPr/>
        </p:nvCxnSpPr>
        <p:spPr>
          <a:xfrm>
            <a:off x="749300" y="2757487"/>
            <a:ext cx="55245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8" name="Google Shape;2398;p37"/>
          <p:cNvCxnSpPr/>
          <p:nvPr/>
        </p:nvCxnSpPr>
        <p:spPr>
          <a:xfrm>
            <a:off x="804862" y="3735387"/>
            <a:ext cx="1206501" cy="1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9" name="Google Shape;2399;p37"/>
          <p:cNvCxnSpPr/>
          <p:nvPr/>
        </p:nvCxnSpPr>
        <p:spPr>
          <a:xfrm>
            <a:off x="833437" y="3151187"/>
            <a:ext cx="24606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0" name="Google Shape;2400;p37"/>
          <p:cNvSpPr/>
          <p:nvPr/>
        </p:nvSpPr>
        <p:spPr>
          <a:xfrm>
            <a:off x="793750" y="3281362"/>
            <a:ext cx="1638300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1" name="Google Shape;2401;p37"/>
          <p:cNvCxnSpPr/>
          <p:nvPr/>
        </p:nvCxnSpPr>
        <p:spPr>
          <a:xfrm>
            <a:off x="868362" y="3609975"/>
            <a:ext cx="877889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2" name="Google Shape;2402;p37"/>
          <p:cNvCxnSpPr/>
          <p:nvPr/>
        </p:nvCxnSpPr>
        <p:spPr>
          <a:xfrm>
            <a:off x="896937" y="3859212"/>
            <a:ext cx="1527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3" name="Google Shape;2403;p37"/>
          <p:cNvSpPr/>
          <p:nvPr/>
        </p:nvSpPr>
        <p:spPr>
          <a:xfrm>
            <a:off x="904875" y="3959225"/>
            <a:ext cx="1343026" cy="517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808037" y="4171950"/>
            <a:ext cx="1363664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49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5" name="Google Shape;2405;p37"/>
          <p:cNvCxnSpPr/>
          <p:nvPr/>
        </p:nvCxnSpPr>
        <p:spPr>
          <a:xfrm>
            <a:off x="1060450" y="3968750"/>
            <a:ext cx="1019176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6" name="Google Shape;2406;p37"/>
          <p:cNvCxnSpPr/>
          <p:nvPr/>
        </p:nvCxnSpPr>
        <p:spPr>
          <a:xfrm rot="10800000">
            <a:off x="823912" y="4152900"/>
            <a:ext cx="1163638" cy="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7" name="Google Shape;2407;p37"/>
          <p:cNvCxnSpPr/>
          <p:nvPr/>
        </p:nvCxnSpPr>
        <p:spPr>
          <a:xfrm flipH="1">
            <a:off x="2312987" y="2741612"/>
            <a:ext cx="177801" cy="131764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8" name="Google Shape;2408;p37"/>
          <p:cNvSpPr/>
          <p:nvPr/>
        </p:nvSpPr>
        <p:spPr>
          <a:xfrm>
            <a:off x="2635250" y="3851275"/>
            <a:ext cx="1079501" cy="3524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9" name="Google Shape;2409;p37"/>
          <p:cNvCxnSpPr/>
          <p:nvPr/>
        </p:nvCxnSpPr>
        <p:spPr>
          <a:xfrm rot="10800000">
            <a:off x="2622550" y="2597150"/>
            <a:ext cx="109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0" name="Google Shape;2410;p37"/>
          <p:cNvCxnSpPr/>
          <p:nvPr/>
        </p:nvCxnSpPr>
        <p:spPr>
          <a:xfrm rot="10800000">
            <a:off x="2214562" y="2738437"/>
            <a:ext cx="15001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1" name="Google Shape;2411;p37"/>
          <p:cNvCxnSpPr/>
          <p:nvPr/>
        </p:nvCxnSpPr>
        <p:spPr>
          <a:xfrm rot="10800000">
            <a:off x="2171699" y="2427287"/>
            <a:ext cx="154305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2" name="Google Shape;2412;p37"/>
          <p:cNvSpPr/>
          <p:nvPr/>
        </p:nvSpPr>
        <p:spPr>
          <a:xfrm>
            <a:off x="2844800" y="3125787"/>
            <a:ext cx="869950" cy="2587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9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3" name="Google Shape;2413;p37"/>
          <p:cNvCxnSpPr/>
          <p:nvPr/>
        </p:nvCxnSpPr>
        <p:spPr>
          <a:xfrm>
            <a:off x="2913062" y="3487737"/>
            <a:ext cx="80168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4" name="Google Shape;2414;p37"/>
          <p:cNvCxnSpPr/>
          <p:nvPr/>
        </p:nvCxnSpPr>
        <p:spPr>
          <a:xfrm>
            <a:off x="3228975" y="3362325"/>
            <a:ext cx="4857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5" name="Google Shape;2415;p37"/>
          <p:cNvCxnSpPr/>
          <p:nvPr/>
        </p:nvCxnSpPr>
        <p:spPr>
          <a:xfrm>
            <a:off x="3105150" y="3792537"/>
            <a:ext cx="609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6" name="Google Shape;2416;p37"/>
          <p:cNvSpPr/>
          <p:nvPr/>
        </p:nvSpPr>
        <p:spPr>
          <a:xfrm>
            <a:off x="2755900" y="3779837"/>
            <a:ext cx="958851" cy="1539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2871787" y="3648075"/>
            <a:ext cx="842963" cy="857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95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>
            <a:off x="3228975" y="3975100"/>
            <a:ext cx="485776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3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9" name="Google Shape;2419;p37"/>
          <p:cNvCxnSpPr/>
          <p:nvPr/>
        </p:nvCxnSpPr>
        <p:spPr>
          <a:xfrm>
            <a:off x="3344862" y="4348162"/>
            <a:ext cx="369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0" name="Google Shape;2420;p37"/>
          <p:cNvCxnSpPr/>
          <p:nvPr/>
        </p:nvCxnSpPr>
        <p:spPr>
          <a:xfrm>
            <a:off x="3201987" y="4483100"/>
            <a:ext cx="512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1" name="Google Shape;2421;p37"/>
          <p:cNvCxnSpPr/>
          <p:nvPr/>
        </p:nvCxnSpPr>
        <p:spPr>
          <a:xfrm>
            <a:off x="749300" y="2754312"/>
            <a:ext cx="5524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2" name="Google Shape;2422;p37"/>
          <p:cNvCxnSpPr/>
          <p:nvPr/>
        </p:nvCxnSpPr>
        <p:spPr>
          <a:xfrm>
            <a:off x="833437" y="3149600"/>
            <a:ext cx="2460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3" name="Google Shape;2423;p37"/>
          <p:cNvCxnSpPr/>
          <p:nvPr/>
        </p:nvCxnSpPr>
        <p:spPr>
          <a:xfrm>
            <a:off x="796925" y="3733800"/>
            <a:ext cx="12144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4" name="Google Shape;2424;p37"/>
          <p:cNvCxnSpPr/>
          <p:nvPr/>
        </p:nvCxnSpPr>
        <p:spPr>
          <a:xfrm>
            <a:off x="771525" y="3416300"/>
            <a:ext cx="3254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5" name="Google Shape;2425;p37"/>
          <p:cNvSpPr/>
          <p:nvPr/>
        </p:nvSpPr>
        <p:spPr>
          <a:xfrm>
            <a:off x="793750" y="3279775"/>
            <a:ext cx="1638300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1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6" name="Google Shape;2426;p37"/>
          <p:cNvCxnSpPr/>
          <p:nvPr/>
        </p:nvCxnSpPr>
        <p:spPr>
          <a:xfrm>
            <a:off x="868362" y="3606800"/>
            <a:ext cx="877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7" name="Google Shape;2427;p37"/>
          <p:cNvCxnSpPr/>
          <p:nvPr/>
        </p:nvCxnSpPr>
        <p:spPr>
          <a:xfrm>
            <a:off x="896937" y="3857625"/>
            <a:ext cx="15271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8" name="Google Shape;2428;p37"/>
          <p:cNvSpPr/>
          <p:nvPr/>
        </p:nvSpPr>
        <p:spPr>
          <a:xfrm>
            <a:off x="906462" y="3959225"/>
            <a:ext cx="1339851" cy="5191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575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7"/>
          <p:cNvSpPr/>
          <p:nvPr/>
        </p:nvSpPr>
        <p:spPr>
          <a:xfrm>
            <a:off x="800100" y="4168775"/>
            <a:ext cx="1371600" cy="1412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8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0" name="Google Shape;2430;p37"/>
          <p:cNvCxnSpPr/>
          <p:nvPr/>
        </p:nvCxnSpPr>
        <p:spPr>
          <a:xfrm>
            <a:off x="1063625" y="3970337"/>
            <a:ext cx="10207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1" name="Google Shape;2431;p37"/>
          <p:cNvCxnSpPr/>
          <p:nvPr/>
        </p:nvCxnSpPr>
        <p:spPr>
          <a:xfrm flipH="1">
            <a:off x="823912" y="4151312"/>
            <a:ext cx="1163638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2" name="Google Shape;2432;p37"/>
          <p:cNvCxnSpPr/>
          <p:nvPr/>
        </p:nvCxnSpPr>
        <p:spPr>
          <a:xfrm flipH="1">
            <a:off x="2312987" y="2738437"/>
            <a:ext cx="177801" cy="1333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3" name="Google Shape;2433;p37"/>
          <p:cNvSpPr/>
          <p:nvPr/>
        </p:nvSpPr>
        <p:spPr>
          <a:xfrm>
            <a:off x="2635250" y="3849687"/>
            <a:ext cx="1079501" cy="3508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97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7"/>
          <p:cNvSpPr txBox="1"/>
          <p:nvPr/>
        </p:nvSpPr>
        <p:spPr>
          <a:xfrm>
            <a:off x="1979612" y="4676774"/>
            <a:ext cx="7537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Right lateral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38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8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Носовые кости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8"/>
          <p:cNvSpPr txBox="1"/>
          <p:nvPr>
            <p:ph idx="4294967295" type="body"/>
          </p:nvPr>
        </p:nvSpPr>
        <p:spPr>
          <a:xfrm>
            <a:off x="354012" y="1662112"/>
            <a:ext cx="4041776" cy="36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Формирует переносицу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Поддерживает хрящи, которые формируют нижнюю часть носа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Часто ломается от удара по носу</a:t>
            </a:r>
            <a:endParaRPr sz="2960"/>
          </a:p>
        </p:txBody>
      </p:sp>
      <p:pic>
        <p:nvPicPr>
          <p:cNvPr descr="sal25693_08_03" id="2442" name="Google Shape;24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162" y="2089150"/>
            <a:ext cx="2444751" cy="34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3" name="Google Shape;2443;p38"/>
          <p:cNvSpPr txBox="1"/>
          <p:nvPr/>
        </p:nvSpPr>
        <p:spPr>
          <a:xfrm>
            <a:off x="4452937" y="1928812"/>
            <a:ext cx="4602163" cy="17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8"/>
          <p:cNvSpPr txBox="1"/>
          <p:nvPr/>
        </p:nvSpPr>
        <p:spPr>
          <a:xfrm>
            <a:off x="4502150" y="2168525"/>
            <a:ext cx="6279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8"/>
          <p:cNvSpPr txBox="1"/>
          <p:nvPr/>
        </p:nvSpPr>
        <p:spPr>
          <a:xfrm>
            <a:off x="4502150" y="2725737"/>
            <a:ext cx="73526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8"/>
          <p:cNvSpPr txBox="1"/>
          <p:nvPr/>
        </p:nvSpPr>
        <p:spPr>
          <a:xfrm>
            <a:off x="4502150" y="3490912"/>
            <a:ext cx="7015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8"/>
          <p:cNvSpPr txBox="1"/>
          <p:nvPr/>
        </p:nvSpPr>
        <p:spPr>
          <a:xfrm>
            <a:off x="4502150" y="3097212"/>
            <a:ext cx="8707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8"/>
          <p:cNvSpPr txBox="1"/>
          <p:nvPr/>
        </p:nvSpPr>
        <p:spPr>
          <a:xfrm>
            <a:off x="4502150" y="4081462"/>
            <a:ext cx="972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Infraorbital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8"/>
          <p:cNvSpPr txBox="1"/>
          <p:nvPr/>
        </p:nvSpPr>
        <p:spPr>
          <a:xfrm>
            <a:off x="4502150" y="4460875"/>
            <a:ext cx="32137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8"/>
          <p:cNvSpPr txBox="1"/>
          <p:nvPr/>
        </p:nvSpPr>
        <p:spPr>
          <a:xfrm>
            <a:off x="4502150" y="4833937"/>
            <a:ext cx="4529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8"/>
          <p:cNvSpPr txBox="1"/>
          <p:nvPr/>
        </p:nvSpPr>
        <p:spPr>
          <a:xfrm>
            <a:off x="4502150" y="3322637"/>
            <a:ext cx="74642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8"/>
          <p:cNvSpPr txBox="1"/>
          <p:nvPr/>
        </p:nvSpPr>
        <p:spPr>
          <a:xfrm>
            <a:off x="8180387" y="3490912"/>
            <a:ext cx="68996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8"/>
          <p:cNvSpPr txBox="1"/>
          <p:nvPr/>
        </p:nvSpPr>
        <p:spPr>
          <a:xfrm>
            <a:off x="4502150" y="3649662"/>
            <a:ext cx="5547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8"/>
          <p:cNvSpPr txBox="1"/>
          <p:nvPr/>
        </p:nvSpPr>
        <p:spPr>
          <a:xfrm>
            <a:off x="8180387" y="3908425"/>
            <a:ext cx="79171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8"/>
          <p:cNvSpPr txBox="1"/>
          <p:nvPr/>
        </p:nvSpPr>
        <p:spPr>
          <a:xfrm>
            <a:off x="8180387" y="4367212"/>
            <a:ext cx="3515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38"/>
          <p:cNvSpPr txBox="1"/>
          <p:nvPr/>
        </p:nvSpPr>
        <p:spPr>
          <a:xfrm>
            <a:off x="8180387" y="5137150"/>
            <a:ext cx="76353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38"/>
          <p:cNvSpPr txBox="1"/>
          <p:nvPr/>
        </p:nvSpPr>
        <p:spPr>
          <a:xfrm>
            <a:off x="8180387" y="3182937"/>
            <a:ext cx="7333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38"/>
          <p:cNvSpPr txBox="1"/>
          <p:nvPr/>
        </p:nvSpPr>
        <p:spPr>
          <a:xfrm>
            <a:off x="4502150" y="2436812"/>
            <a:ext cx="407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Glabella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38"/>
          <p:cNvSpPr txBox="1"/>
          <p:nvPr/>
        </p:nvSpPr>
        <p:spPr>
          <a:xfrm>
            <a:off x="4502150" y="5180012"/>
            <a:ext cx="10119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0" name="Google Shape;2460;p38"/>
          <p:cNvCxnSpPr/>
          <p:nvPr/>
        </p:nvCxnSpPr>
        <p:spPr>
          <a:xfrm>
            <a:off x="5199062" y="2243137"/>
            <a:ext cx="116522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1" name="Google Shape;2461;p38"/>
          <p:cNvSpPr/>
          <p:nvPr/>
        </p:nvSpPr>
        <p:spPr>
          <a:xfrm>
            <a:off x="7172325" y="2414587"/>
            <a:ext cx="960438" cy="765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38"/>
          <p:cNvSpPr/>
          <p:nvPr/>
        </p:nvSpPr>
        <p:spPr>
          <a:xfrm>
            <a:off x="7464424" y="2930524"/>
            <a:ext cx="671514" cy="19367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3" name="Google Shape;2463;p38"/>
          <p:cNvCxnSpPr/>
          <p:nvPr/>
        </p:nvCxnSpPr>
        <p:spPr>
          <a:xfrm flipH="1">
            <a:off x="6938962" y="3557587"/>
            <a:ext cx="1187451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4" name="Google Shape;2464;p38"/>
          <p:cNvCxnSpPr/>
          <p:nvPr/>
        </p:nvCxnSpPr>
        <p:spPr>
          <a:xfrm>
            <a:off x="5200650" y="3863975"/>
            <a:ext cx="1362076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5" name="Google Shape;2465;p38"/>
          <p:cNvSpPr/>
          <p:nvPr/>
        </p:nvSpPr>
        <p:spPr>
          <a:xfrm>
            <a:off x="5143500" y="3654425"/>
            <a:ext cx="1495425" cy="666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6" name="Google Shape;2466;p38"/>
          <p:cNvCxnSpPr/>
          <p:nvPr/>
        </p:nvCxnSpPr>
        <p:spPr>
          <a:xfrm>
            <a:off x="6889750" y="4143375"/>
            <a:ext cx="1236663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7" name="Google Shape;2467;p38"/>
          <p:cNvCxnSpPr/>
          <p:nvPr/>
        </p:nvCxnSpPr>
        <p:spPr>
          <a:xfrm>
            <a:off x="7781924" y="3973512"/>
            <a:ext cx="344489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8" name="Google Shape;2468;p38"/>
          <p:cNvCxnSpPr/>
          <p:nvPr/>
        </p:nvCxnSpPr>
        <p:spPr>
          <a:xfrm>
            <a:off x="7189787" y="4433887"/>
            <a:ext cx="93662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9" name="Google Shape;2469;p38"/>
          <p:cNvCxnSpPr/>
          <p:nvPr/>
        </p:nvCxnSpPr>
        <p:spPr>
          <a:xfrm>
            <a:off x="7150100" y="5203824"/>
            <a:ext cx="976313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0" name="Google Shape;2470;p38"/>
          <p:cNvCxnSpPr/>
          <p:nvPr/>
        </p:nvCxnSpPr>
        <p:spPr>
          <a:xfrm>
            <a:off x="7883525" y="3248025"/>
            <a:ext cx="242888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1" name="Google Shape;2471;p38"/>
          <p:cNvCxnSpPr/>
          <p:nvPr/>
        </p:nvCxnSpPr>
        <p:spPr>
          <a:xfrm>
            <a:off x="5403850" y="2795587"/>
            <a:ext cx="217488" cy="21113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2" name="Google Shape;2472;p38"/>
          <p:cNvSpPr/>
          <p:nvPr/>
        </p:nvSpPr>
        <p:spPr>
          <a:xfrm>
            <a:off x="5018087" y="2508250"/>
            <a:ext cx="1698626" cy="6524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38"/>
          <p:cNvSpPr/>
          <p:nvPr/>
        </p:nvSpPr>
        <p:spPr>
          <a:xfrm>
            <a:off x="5270499" y="3565525"/>
            <a:ext cx="1231902" cy="5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4" name="Google Shape;2474;p38"/>
          <p:cNvCxnSpPr/>
          <p:nvPr/>
        </p:nvCxnSpPr>
        <p:spPr>
          <a:xfrm>
            <a:off x="5426075" y="3171825"/>
            <a:ext cx="117476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5" name="Google Shape;2475;p38"/>
          <p:cNvCxnSpPr/>
          <p:nvPr/>
        </p:nvCxnSpPr>
        <p:spPr>
          <a:xfrm flipH="1" rot="10800000">
            <a:off x="5491162" y="3241674"/>
            <a:ext cx="193676" cy="14922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6" name="Google Shape;2476;p38"/>
          <p:cNvSpPr/>
          <p:nvPr/>
        </p:nvSpPr>
        <p:spPr>
          <a:xfrm>
            <a:off x="5505450" y="4021137"/>
            <a:ext cx="747713" cy="1412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38"/>
          <p:cNvSpPr/>
          <p:nvPr/>
        </p:nvSpPr>
        <p:spPr>
          <a:xfrm>
            <a:off x="4927600" y="4151312"/>
            <a:ext cx="1789113" cy="38735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8" name="Google Shape;2478;p38"/>
          <p:cNvCxnSpPr/>
          <p:nvPr/>
        </p:nvCxnSpPr>
        <p:spPr>
          <a:xfrm>
            <a:off x="5037137" y="4905375"/>
            <a:ext cx="1027113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9" name="Google Shape;2479;p38"/>
          <p:cNvCxnSpPr/>
          <p:nvPr/>
        </p:nvCxnSpPr>
        <p:spPr>
          <a:xfrm>
            <a:off x="5567362" y="5249862"/>
            <a:ext cx="1116014" cy="158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0" name="Google Shape;2480;p38"/>
          <p:cNvSpPr/>
          <p:nvPr/>
        </p:nvSpPr>
        <p:spPr>
          <a:xfrm>
            <a:off x="5324475" y="3390900"/>
            <a:ext cx="776288" cy="762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1" name="Google Shape;2481;p38"/>
          <p:cNvCxnSpPr/>
          <p:nvPr/>
        </p:nvCxnSpPr>
        <p:spPr>
          <a:xfrm flipH="1">
            <a:off x="6702424" y="3557587"/>
            <a:ext cx="487364" cy="27146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2" name="Google Shape;2482;p38"/>
          <p:cNvCxnSpPr/>
          <p:nvPr/>
        </p:nvCxnSpPr>
        <p:spPr>
          <a:xfrm>
            <a:off x="5199062" y="2238375"/>
            <a:ext cx="1165226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3" name="Google Shape;2483;p38"/>
          <p:cNvSpPr/>
          <p:nvPr/>
        </p:nvSpPr>
        <p:spPr>
          <a:xfrm>
            <a:off x="7172325" y="2408237"/>
            <a:ext cx="960438" cy="765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43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8"/>
          <p:cNvSpPr/>
          <p:nvPr/>
        </p:nvSpPr>
        <p:spPr>
          <a:xfrm>
            <a:off x="7464424" y="2925762"/>
            <a:ext cx="671514" cy="1920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72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5" name="Google Shape;2485;p38"/>
          <p:cNvCxnSpPr/>
          <p:nvPr/>
        </p:nvCxnSpPr>
        <p:spPr>
          <a:xfrm flipH="1">
            <a:off x="6938962" y="3551237"/>
            <a:ext cx="1187451" cy="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6" name="Google Shape;2486;p38"/>
          <p:cNvCxnSpPr/>
          <p:nvPr/>
        </p:nvCxnSpPr>
        <p:spPr>
          <a:xfrm>
            <a:off x="5200650" y="3856037"/>
            <a:ext cx="1362076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7" name="Google Shape;2487;p38"/>
          <p:cNvSpPr/>
          <p:nvPr/>
        </p:nvSpPr>
        <p:spPr>
          <a:xfrm>
            <a:off x="5143500" y="3648074"/>
            <a:ext cx="1495425" cy="66677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3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8" name="Google Shape;2488;p38"/>
          <p:cNvCxnSpPr/>
          <p:nvPr/>
        </p:nvCxnSpPr>
        <p:spPr>
          <a:xfrm>
            <a:off x="6889750" y="4135437"/>
            <a:ext cx="123666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9" name="Google Shape;2489;p38"/>
          <p:cNvCxnSpPr/>
          <p:nvPr/>
        </p:nvCxnSpPr>
        <p:spPr>
          <a:xfrm>
            <a:off x="7781924" y="3968750"/>
            <a:ext cx="344489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0" name="Google Shape;2490;p38"/>
          <p:cNvCxnSpPr/>
          <p:nvPr/>
        </p:nvCxnSpPr>
        <p:spPr>
          <a:xfrm>
            <a:off x="7189787" y="4429125"/>
            <a:ext cx="936626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1" name="Google Shape;2491;p38"/>
          <p:cNvCxnSpPr/>
          <p:nvPr/>
        </p:nvCxnSpPr>
        <p:spPr>
          <a:xfrm>
            <a:off x="7150100" y="5199062"/>
            <a:ext cx="97631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2" name="Google Shape;2492;p38"/>
          <p:cNvCxnSpPr/>
          <p:nvPr/>
        </p:nvCxnSpPr>
        <p:spPr>
          <a:xfrm>
            <a:off x="7883525" y="3241675"/>
            <a:ext cx="24288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3" name="Google Shape;2493;p38"/>
          <p:cNvSpPr txBox="1"/>
          <p:nvPr/>
        </p:nvSpPr>
        <p:spPr>
          <a:xfrm>
            <a:off x="8180387" y="2671762"/>
            <a:ext cx="6507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4" name="Google Shape;2494;p38"/>
          <p:cNvCxnSpPr/>
          <p:nvPr/>
        </p:nvCxnSpPr>
        <p:spPr>
          <a:xfrm>
            <a:off x="7840662" y="2738437"/>
            <a:ext cx="285751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5" name="Google Shape;2495;p38"/>
          <p:cNvCxnSpPr/>
          <p:nvPr/>
        </p:nvCxnSpPr>
        <p:spPr>
          <a:xfrm>
            <a:off x="7840662" y="2730500"/>
            <a:ext cx="285751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6" name="Google Shape;2496;p38"/>
          <p:cNvSpPr/>
          <p:nvPr/>
        </p:nvSpPr>
        <p:spPr>
          <a:xfrm>
            <a:off x="5289550" y="2789237"/>
            <a:ext cx="334963" cy="2127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50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8"/>
          <p:cNvSpPr/>
          <p:nvPr/>
        </p:nvSpPr>
        <p:spPr>
          <a:xfrm>
            <a:off x="5018087" y="2501900"/>
            <a:ext cx="1698626" cy="6524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98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8"/>
          <p:cNvSpPr/>
          <p:nvPr/>
        </p:nvSpPr>
        <p:spPr>
          <a:xfrm>
            <a:off x="5270499" y="3559175"/>
            <a:ext cx="1231902" cy="508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3115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9" name="Google Shape;2499;p38"/>
          <p:cNvCxnSpPr/>
          <p:nvPr/>
        </p:nvCxnSpPr>
        <p:spPr>
          <a:xfrm>
            <a:off x="5426075" y="3165475"/>
            <a:ext cx="117476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0" name="Google Shape;2500;p38"/>
          <p:cNvCxnSpPr/>
          <p:nvPr/>
        </p:nvCxnSpPr>
        <p:spPr>
          <a:xfrm flipH="1" rot="10800000">
            <a:off x="5491162" y="3235324"/>
            <a:ext cx="193676" cy="149226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1" name="Google Shape;2501;p38"/>
          <p:cNvSpPr/>
          <p:nvPr/>
        </p:nvSpPr>
        <p:spPr>
          <a:xfrm>
            <a:off x="5505450" y="4014787"/>
            <a:ext cx="747713" cy="1428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684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8"/>
          <p:cNvSpPr/>
          <p:nvPr/>
        </p:nvSpPr>
        <p:spPr>
          <a:xfrm>
            <a:off x="4927600" y="4143375"/>
            <a:ext cx="1789113" cy="3889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071" y="21600"/>
                </a:lnTo>
                <a:lnTo>
                  <a:pt x="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3" name="Google Shape;2503;p38"/>
          <p:cNvCxnSpPr/>
          <p:nvPr/>
        </p:nvCxnSpPr>
        <p:spPr>
          <a:xfrm>
            <a:off x="5037137" y="4900612"/>
            <a:ext cx="1027113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4" name="Google Shape;2504;p38"/>
          <p:cNvCxnSpPr/>
          <p:nvPr/>
        </p:nvCxnSpPr>
        <p:spPr>
          <a:xfrm>
            <a:off x="5567362" y="5245100"/>
            <a:ext cx="1116014" cy="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5" name="Google Shape;2505;p38"/>
          <p:cNvSpPr/>
          <p:nvPr/>
        </p:nvSpPr>
        <p:spPr>
          <a:xfrm>
            <a:off x="5324475" y="3384550"/>
            <a:ext cx="776288" cy="762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5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6" name="Google Shape;2506;p38"/>
          <p:cNvCxnSpPr/>
          <p:nvPr/>
        </p:nvCxnSpPr>
        <p:spPr>
          <a:xfrm flipH="1">
            <a:off x="6702424" y="3551237"/>
            <a:ext cx="487364" cy="273051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7" name="Google Shape;2507;p38"/>
          <p:cNvSpPr txBox="1"/>
          <p:nvPr/>
        </p:nvSpPr>
        <p:spPr>
          <a:xfrm>
            <a:off x="4502150" y="3792537"/>
            <a:ext cx="65067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8"/>
          <p:cNvSpPr txBox="1"/>
          <p:nvPr/>
        </p:nvSpPr>
        <p:spPr>
          <a:xfrm>
            <a:off x="8180387" y="4075112"/>
            <a:ext cx="67895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8"/>
          <p:cNvSpPr txBox="1"/>
          <p:nvPr/>
        </p:nvSpPr>
        <p:spPr>
          <a:xfrm>
            <a:off x="8180387" y="2865437"/>
            <a:ext cx="63931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8"/>
          <p:cNvSpPr txBox="1"/>
          <p:nvPr/>
        </p:nvSpPr>
        <p:spPr>
          <a:xfrm>
            <a:off x="8180387" y="2344737"/>
            <a:ext cx="63931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Supraorbital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39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9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носовая полость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9"/>
          <p:cNvSpPr txBox="1"/>
          <p:nvPr>
            <p:ph idx="4294967295" type="body"/>
          </p:nvPr>
        </p:nvSpPr>
        <p:spPr>
          <a:xfrm>
            <a:off x="243680" y="1085055"/>
            <a:ext cx="4197351" cy="4916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Char char="•"/>
            </a:pPr>
            <a:r>
              <a:rPr lang="ru-RU" sz="2290"/>
              <a:t>Три раковины в носовой полости</a:t>
            </a:r>
            <a:endParaRPr sz="2900"/>
          </a:p>
          <a:p>
            <a:pPr indent="-3238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Char char="•"/>
            </a:pPr>
            <a:r>
              <a:rPr lang="ru-RU" sz="2290"/>
              <a:t>Верхняя и средняя часть являются частью решетчатой кости</a:t>
            </a:r>
            <a:endParaRPr sz="2660"/>
          </a:p>
          <a:p>
            <a:pPr indent="-15494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sz="2660"/>
          </a:p>
          <a:p>
            <a:pPr indent="-3238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Char char="•"/>
            </a:pPr>
            <a:r>
              <a:rPr lang="ru-RU" sz="2290"/>
              <a:t>Нижняя носовая раковина представляет собой отдельную кость</a:t>
            </a:r>
            <a:endParaRPr sz="2900"/>
          </a:p>
          <a:p>
            <a:pPr indent="-3238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Char char="•"/>
            </a:pPr>
            <a:r>
              <a:rPr lang="ru-RU" sz="2290"/>
              <a:t>Самая большая из трех</a:t>
            </a:r>
            <a:endParaRPr sz="2660"/>
          </a:p>
        </p:txBody>
      </p:sp>
      <p:sp>
        <p:nvSpPr>
          <p:cNvPr id="2518" name="Google Shape;2518;p39"/>
          <p:cNvSpPr/>
          <p:nvPr/>
        </p:nvSpPr>
        <p:spPr>
          <a:xfrm>
            <a:off x="7564437" y="1447800"/>
            <a:ext cx="228601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3" id="2519" name="Google Shape;25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2075" y="1744662"/>
            <a:ext cx="2816225" cy="261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520" name="Google Shape;2520;p39"/>
          <p:cNvSpPr txBox="1"/>
          <p:nvPr/>
        </p:nvSpPr>
        <p:spPr>
          <a:xfrm>
            <a:off x="8326437" y="2197099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9"/>
          <p:cNvSpPr txBox="1"/>
          <p:nvPr/>
        </p:nvSpPr>
        <p:spPr>
          <a:xfrm>
            <a:off x="8483600" y="2982912"/>
            <a:ext cx="2751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9"/>
          <p:cNvSpPr txBox="1"/>
          <p:nvPr/>
        </p:nvSpPr>
        <p:spPr>
          <a:xfrm>
            <a:off x="8326437" y="3652837"/>
            <a:ext cx="74527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nasal 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9"/>
          <p:cNvSpPr txBox="1"/>
          <p:nvPr/>
        </p:nvSpPr>
        <p:spPr>
          <a:xfrm>
            <a:off x="5102225" y="411321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9"/>
          <p:cNvSpPr txBox="1"/>
          <p:nvPr/>
        </p:nvSpPr>
        <p:spPr>
          <a:xfrm>
            <a:off x="8326437" y="3808412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9"/>
          <p:cNvSpPr txBox="1"/>
          <p:nvPr/>
        </p:nvSpPr>
        <p:spPr>
          <a:xfrm>
            <a:off x="5102225" y="3935412"/>
            <a:ext cx="5293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9"/>
          <p:cNvSpPr txBox="1"/>
          <p:nvPr/>
        </p:nvSpPr>
        <p:spPr>
          <a:xfrm>
            <a:off x="8326437" y="2412999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9"/>
          <p:cNvSpPr txBox="1"/>
          <p:nvPr/>
        </p:nvSpPr>
        <p:spPr>
          <a:xfrm>
            <a:off x="8326437" y="3190874"/>
            <a:ext cx="59301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cartilages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9"/>
          <p:cNvSpPr txBox="1"/>
          <p:nvPr/>
        </p:nvSpPr>
        <p:spPr>
          <a:xfrm>
            <a:off x="8483600" y="2727324"/>
            <a:ext cx="3260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9"/>
          <p:cNvSpPr txBox="1"/>
          <p:nvPr/>
        </p:nvSpPr>
        <p:spPr>
          <a:xfrm>
            <a:off x="8483600" y="2857499"/>
            <a:ext cx="2539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9"/>
          <p:cNvSpPr txBox="1"/>
          <p:nvPr/>
        </p:nvSpPr>
        <p:spPr>
          <a:xfrm>
            <a:off x="4540250" y="2968624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9"/>
          <p:cNvSpPr txBox="1"/>
          <p:nvPr/>
        </p:nvSpPr>
        <p:spPr>
          <a:xfrm>
            <a:off x="5102225" y="3776662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9"/>
          <p:cNvSpPr txBox="1"/>
          <p:nvPr/>
        </p:nvSpPr>
        <p:spPr>
          <a:xfrm>
            <a:off x="4540250" y="3543299"/>
            <a:ext cx="56299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9"/>
          <p:cNvSpPr txBox="1"/>
          <p:nvPr/>
        </p:nvSpPr>
        <p:spPr>
          <a:xfrm>
            <a:off x="5106987" y="1974849"/>
            <a:ext cx="4022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9"/>
          <p:cNvSpPr txBox="1"/>
          <p:nvPr/>
        </p:nvSpPr>
        <p:spPr>
          <a:xfrm>
            <a:off x="4540250" y="2474912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9"/>
          <p:cNvSpPr txBox="1"/>
          <p:nvPr/>
        </p:nvSpPr>
        <p:spPr>
          <a:xfrm>
            <a:off x="5083174" y="2125662"/>
            <a:ext cx="58427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9"/>
          <p:cNvSpPr txBox="1"/>
          <p:nvPr/>
        </p:nvSpPr>
        <p:spPr>
          <a:xfrm>
            <a:off x="5072062" y="2276474"/>
            <a:ext cx="728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foramina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9"/>
          <p:cNvSpPr txBox="1"/>
          <p:nvPr/>
        </p:nvSpPr>
        <p:spPr>
          <a:xfrm>
            <a:off x="4540250" y="324326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9"/>
          <p:cNvSpPr/>
          <p:nvPr/>
        </p:nvSpPr>
        <p:spPr>
          <a:xfrm>
            <a:off x="5124450" y="3405187"/>
            <a:ext cx="1038225" cy="2000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55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9" name="Google Shape;2539;p39"/>
          <p:cNvCxnSpPr/>
          <p:nvPr/>
        </p:nvCxnSpPr>
        <p:spPr>
          <a:xfrm>
            <a:off x="5097462" y="3309937"/>
            <a:ext cx="2587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0" name="Google Shape;2540;p39"/>
          <p:cNvCxnSpPr/>
          <p:nvPr/>
        </p:nvCxnSpPr>
        <p:spPr>
          <a:xfrm>
            <a:off x="5135562" y="3028950"/>
            <a:ext cx="931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1" name="Google Shape;2541;p39"/>
          <p:cNvCxnSpPr/>
          <p:nvPr/>
        </p:nvCxnSpPr>
        <p:spPr>
          <a:xfrm>
            <a:off x="5021262" y="2541587"/>
            <a:ext cx="7096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2" name="Google Shape;2542;p39"/>
          <p:cNvSpPr/>
          <p:nvPr/>
        </p:nvSpPr>
        <p:spPr>
          <a:xfrm>
            <a:off x="5827712" y="2333624"/>
            <a:ext cx="808038" cy="3222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0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3" name="Google Shape;2543;p39"/>
          <p:cNvCxnSpPr/>
          <p:nvPr/>
        </p:nvCxnSpPr>
        <p:spPr>
          <a:xfrm>
            <a:off x="6513512" y="2332037"/>
            <a:ext cx="69851" cy="33655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4" name="Google Shape;2544;p39"/>
          <p:cNvSpPr/>
          <p:nvPr/>
        </p:nvSpPr>
        <p:spPr>
          <a:xfrm>
            <a:off x="5689600" y="2178050"/>
            <a:ext cx="1030288" cy="4603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2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9"/>
          <p:cNvSpPr/>
          <p:nvPr/>
        </p:nvSpPr>
        <p:spPr>
          <a:xfrm>
            <a:off x="5508625" y="2028825"/>
            <a:ext cx="1285876" cy="4302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8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6" name="Google Shape;2546;p39"/>
          <p:cNvCxnSpPr/>
          <p:nvPr/>
        </p:nvCxnSpPr>
        <p:spPr>
          <a:xfrm>
            <a:off x="7246937" y="3859212"/>
            <a:ext cx="106521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7" name="Google Shape;2547;p39"/>
          <p:cNvSpPr txBox="1"/>
          <p:nvPr/>
        </p:nvSpPr>
        <p:spPr>
          <a:xfrm>
            <a:off x="8326437" y="39623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8" name="Google Shape;2548;p39"/>
          <p:cNvCxnSpPr/>
          <p:nvPr/>
        </p:nvCxnSpPr>
        <p:spPr>
          <a:xfrm>
            <a:off x="7637462" y="4010025"/>
            <a:ext cx="674688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9" name="Google Shape;2549;p39"/>
          <p:cNvCxnSpPr/>
          <p:nvPr/>
        </p:nvCxnSpPr>
        <p:spPr>
          <a:xfrm>
            <a:off x="7527924" y="3711575"/>
            <a:ext cx="784227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0" name="Google Shape;2550;p39"/>
          <p:cNvCxnSpPr/>
          <p:nvPr/>
        </p:nvCxnSpPr>
        <p:spPr>
          <a:xfrm>
            <a:off x="7304087" y="2238375"/>
            <a:ext cx="10080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1" name="Google Shape;2551;p39"/>
          <p:cNvSpPr/>
          <p:nvPr/>
        </p:nvSpPr>
        <p:spPr>
          <a:xfrm>
            <a:off x="7412037" y="2465387"/>
            <a:ext cx="900114" cy="2540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4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2" name="Google Shape;2552;p39"/>
          <p:cNvCxnSpPr/>
          <p:nvPr/>
        </p:nvCxnSpPr>
        <p:spPr>
          <a:xfrm rot="10800000">
            <a:off x="6792912" y="2779712"/>
            <a:ext cx="167322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3" name="Google Shape;2553;p39"/>
          <p:cNvSpPr/>
          <p:nvPr/>
        </p:nvSpPr>
        <p:spPr>
          <a:xfrm>
            <a:off x="6945312" y="3036887"/>
            <a:ext cx="1524001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4" name="Google Shape;2554;p39"/>
          <p:cNvCxnSpPr/>
          <p:nvPr/>
        </p:nvCxnSpPr>
        <p:spPr>
          <a:xfrm flipH="1">
            <a:off x="7631112" y="3243262"/>
            <a:ext cx="681038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5" name="Google Shape;2555;p39"/>
          <p:cNvSpPr/>
          <p:nvPr/>
        </p:nvSpPr>
        <p:spPr>
          <a:xfrm>
            <a:off x="5122862" y="3403600"/>
            <a:ext cx="1036638" cy="2000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33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6" name="Google Shape;2556;p39"/>
          <p:cNvCxnSpPr/>
          <p:nvPr/>
        </p:nvCxnSpPr>
        <p:spPr>
          <a:xfrm>
            <a:off x="5095875" y="3306762"/>
            <a:ext cx="2587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7" name="Google Shape;2557;p39"/>
          <p:cNvCxnSpPr/>
          <p:nvPr/>
        </p:nvCxnSpPr>
        <p:spPr>
          <a:xfrm>
            <a:off x="5135562" y="3027362"/>
            <a:ext cx="93186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8" name="Google Shape;2558;p39"/>
          <p:cNvSpPr/>
          <p:nvPr/>
        </p:nvSpPr>
        <p:spPr>
          <a:xfrm>
            <a:off x="5018087" y="2540000"/>
            <a:ext cx="790576" cy="952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449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9"/>
          <p:cNvSpPr/>
          <p:nvPr/>
        </p:nvSpPr>
        <p:spPr>
          <a:xfrm>
            <a:off x="5824537" y="2332037"/>
            <a:ext cx="809626" cy="3238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2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0" name="Google Shape;2560;p39"/>
          <p:cNvCxnSpPr/>
          <p:nvPr/>
        </p:nvCxnSpPr>
        <p:spPr>
          <a:xfrm>
            <a:off x="6511925" y="2332037"/>
            <a:ext cx="69850" cy="333376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1" name="Google Shape;2561;p39"/>
          <p:cNvSpPr/>
          <p:nvPr/>
        </p:nvSpPr>
        <p:spPr>
          <a:xfrm>
            <a:off x="5688012" y="2176462"/>
            <a:ext cx="1030289" cy="4603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90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9"/>
          <p:cNvSpPr/>
          <p:nvPr/>
        </p:nvSpPr>
        <p:spPr>
          <a:xfrm>
            <a:off x="5507037" y="2027237"/>
            <a:ext cx="1284288" cy="4302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65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3" name="Google Shape;2563;p39"/>
          <p:cNvCxnSpPr/>
          <p:nvPr/>
        </p:nvCxnSpPr>
        <p:spPr>
          <a:xfrm>
            <a:off x="7245350" y="3857625"/>
            <a:ext cx="106680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4" name="Google Shape;2564;p39"/>
          <p:cNvCxnSpPr/>
          <p:nvPr/>
        </p:nvCxnSpPr>
        <p:spPr>
          <a:xfrm>
            <a:off x="7635875" y="4006850"/>
            <a:ext cx="676275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5" name="Google Shape;2565;p39"/>
          <p:cNvCxnSpPr/>
          <p:nvPr/>
        </p:nvCxnSpPr>
        <p:spPr>
          <a:xfrm>
            <a:off x="7526337" y="3706812"/>
            <a:ext cx="7858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6" name="Google Shape;2566;p39"/>
          <p:cNvCxnSpPr/>
          <p:nvPr/>
        </p:nvCxnSpPr>
        <p:spPr>
          <a:xfrm>
            <a:off x="7302500" y="2236787"/>
            <a:ext cx="1009651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7" name="Google Shape;2567;p39"/>
          <p:cNvSpPr txBox="1"/>
          <p:nvPr/>
        </p:nvSpPr>
        <p:spPr>
          <a:xfrm>
            <a:off x="8326437" y="1978024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8" name="Google Shape;2568;p39"/>
          <p:cNvCxnSpPr/>
          <p:nvPr/>
        </p:nvCxnSpPr>
        <p:spPr>
          <a:xfrm>
            <a:off x="7400925" y="2022474"/>
            <a:ext cx="911225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9" name="Google Shape;2569;p39"/>
          <p:cNvCxnSpPr/>
          <p:nvPr/>
        </p:nvCxnSpPr>
        <p:spPr>
          <a:xfrm>
            <a:off x="7399337" y="2020887"/>
            <a:ext cx="9128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0" name="Google Shape;2570;p39"/>
          <p:cNvSpPr/>
          <p:nvPr/>
        </p:nvSpPr>
        <p:spPr>
          <a:xfrm>
            <a:off x="7410450" y="2462212"/>
            <a:ext cx="901701" cy="2555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15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1" name="Google Shape;2571;p39"/>
          <p:cNvCxnSpPr/>
          <p:nvPr/>
        </p:nvCxnSpPr>
        <p:spPr>
          <a:xfrm rot="10800000">
            <a:off x="6789737" y="2776537"/>
            <a:ext cx="1671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2" name="Google Shape;2572;p39"/>
          <p:cNvSpPr/>
          <p:nvPr/>
        </p:nvSpPr>
        <p:spPr>
          <a:xfrm>
            <a:off x="6856412" y="2911474"/>
            <a:ext cx="1609726" cy="1333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20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9"/>
          <p:cNvSpPr/>
          <p:nvPr/>
        </p:nvSpPr>
        <p:spPr>
          <a:xfrm>
            <a:off x="6851650" y="2909887"/>
            <a:ext cx="1609725" cy="1317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343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9"/>
          <p:cNvSpPr/>
          <p:nvPr/>
        </p:nvSpPr>
        <p:spPr>
          <a:xfrm>
            <a:off x="6943724" y="3035300"/>
            <a:ext cx="1524002" cy="3825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916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5" name="Google Shape;2575;p39"/>
          <p:cNvCxnSpPr/>
          <p:nvPr/>
        </p:nvCxnSpPr>
        <p:spPr>
          <a:xfrm flipH="1">
            <a:off x="7629524" y="3241675"/>
            <a:ext cx="68262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6" name="Google Shape;2576;p39"/>
          <p:cNvSpPr txBox="1"/>
          <p:nvPr/>
        </p:nvSpPr>
        <p:spPr>
          <a:xfrm>
            <a:off x="8326437" y="4116387"/>
            <a:ext cx="2625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9"/>
          <p:cNvSpPr/>
          <p:nvPr/>
        </p:nvSpPr>
        <p:spPr>
          <a:xfrm>
            <a:off x="7412037" y="4135437"/>
            <a:ext cx="900114" cy="381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4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9"/>
          <p:cNvSpPr/>
          <p:nvPr/>
        </p:nvSpPr>
        <p:spPr>
          <a:xfrm>
            <a:off x="7410450" y="4133850"/>
            <a:ext cx="901701" cy="381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022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9" name="Google Shape;2579;p39"/>
          <p:cNvCxnSpPr/>
          <p:nvPr/>
        </p:nvCxnSpPr>
        <p:spPr>
          <a:xfrm flipH="1" rot="10800000">
            <a:off x="7545387" y="3241674"/>
            <a:ext cx="227013" cy="285752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0" name="Google Shape;2580;p39"/>
          <p:cNvCxnSpPr/>
          <p:nvPr/>
        </p:nvCxnSpPr>
        <p:spPr>
          <a:xfrm flipH="1" rot="10800000">
            <a:off x="7542212" y="3238499"/>
            <a:ext cx="228601" cy="2873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1" name="Google Shape;2581;p39"/>
          <p:cNvCxnSpPr/>
          <p:nvPr/>
        </p:nvCxnSpPr>
        <p:spPr>
          <a:xfrm flipH="1" rot="10800000">
            <a:off x="7762875" y="3241675"/>
            <a:ext cx="173038" cy="20637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2" name="Google Shape;2582;p39"/>
          <p:cNvCxnSpPr/>
          <p:nvPr/>
        </p:nvCxnSpPr>
        <p:spPr>
          <a:xfrm flipH="1" rot="10800000">
            <a:off x="7761287" y="3238499"/>
            <a:ext cx="171451" cy="207964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3" name="Google Shape;2583;p39"/>
          <p:cNvSpPr txBox="1"/>
          <p:nvPr/>
        </p:nvSpPr>
        <p:spPr>
          <a:xfrm>
            <a:off x="8326437" y="2609849"/>
            <a:ext cx="5717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9"/>
          <p:cNvSpPr/>
          <p:nvPr/>
        </p:nvSpPr>
        <p:spPr>
          <a:xfrm>
            <a:off x="5624512" y="2635250"/>
            <a:ext cx="388939" cy="57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5" name="Google Shape;2585;p39"/>
          <p:cNvCxnSpPr/>
          <p:nvPr/>
        </p:nvCxnSpPr>
        <p:spPr>
          <a:xfrm flipH="1" rot="10800000">
            <a:off x="6423025" y="3898899"/>
            <a:ext cx="147638" cy="2667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6" name="Google Shape;2586;p39"/>
          <p:cNvCxnSpPr/>
          <p:nvPr/>
        </p:nvCxnSpPr>
        <p:spPr>
          <a:xfrm flipH="1" rot="10800000">
            <a:off x="6419850" y="3897312"/>
            <a:ext cx="150813" cy="266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7" name="Google Shape;2587;p39"/>
          <p:cNvSpPr/>
          <p:nvPr/>
        </p:nvSpPr>
        <p:spPr>
          <a:xfrm>
            <a:off x="5651500" y="3176587"/>
            <a:ext cx="1374775" cy="817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0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9"/>
          <p:cNvSpPr/>
          <p:nvPr/>
        </p:nvSpPr>
        <p:spPr>
          <a:xfrm>
            <a:off x="5648325" y="3173412"/>
            <a:ext cx="1377950" cy="8191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661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9"/>
          <p:cNvSpPr/>
          <p:nvPr/>
        </p:nvSpPr>
        <p:spPr>
          <a:xfrm>
            <a:off x="5381625" y="3621087"/>
            <a:ext cx="1622426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713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9"/>
          <p:cNvSpPr/>
          <p:nvPr/>
        </p:nvSpPr>
        <p:spPr>
          <a:xfrm>
            <a:off x="5380037" y="3619499"/>
            <a:ext cx="1624014" cy="5540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67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1" name="Google Shape;2591;p39"/>
          <p:cNvCxnSpPr/>
          <p:nvPr/>
        </p:nvCxnSpPr>
        <p:spPr>
          <a:xfrm flipH="1" rot="10800000">
            <a:off x="6313487" y="3590924"/>
            <a:ext cx="88901" cy="24130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2" name="Google Shape;2592;p39"/>
          <p:cNvCxnSpPr/>
          <p:nvPr/>
        </p:nvCxnSpPr>
        <p:spPr>
          <a:xfrm flipH="1" rot="10800000">
            <a:off x="6311900" y="3587749"/>
            <a:ext cx="90488" cy="2428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3" name="Google Shape;2593;p39"/>
          <p:cNvSpPr/>
          <p:nvPr/>
        </p:nvSpPr>
        <p:spPr>
          <a:xfrm>
            <a:off x="5638800" y="3732212"/>
            <a:ext cx="830263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42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9"/>
          <p:cNvSpPr/>
          <p:nvPr/>
        </p:nvSpPr>
        <p:spPr>
          <a:xfrm>
            <a:off x="5635625" y="3730625"/>
            <a:ext cx="833438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0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9"/>
          <p:cNvSpPr txBox="1"/>
          <p:nvPr/>
        </p:nvSpPr>
        <p:spPr>
          <a:xfrm>
            <a:off x="4838700" y="1536699"/>
            <a:ext cx="4106863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6" name="Google Shape;2596;p39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2597" name="Google Shape;2597;p39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9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599" name="Google Shape;2599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0" name="Google Shape;2600;p39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Введение</a:t>
            </a:r>
            <a:endParaRPr/>
          </a:p>
        </p:txBody>
      </p:sp>
      <p:sp>
        <p:nvSpPr>
          <p:cNvPr id="53" name="Google Shape;53;p4"/>
          <p:cNvSpPr txBox="1"/>
          <p:nvPr>
            <p:ph idx="4294967295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Многие органы названы </a:t>
            </a:r>
            <a:r>
              <a:rPr lang="ru-RU">
                <a:solidFill>
                  <a:srgbClr val="FF0000"/>
                </a:solidFill>
              </a:rPr>
              <a:t>в честь их связи с близлежащими костями.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Понимание движений мышц также зависит от </a:t>
            </a:r>
            <a:r>
              <a:rPr lang="ru-RU">
                <a:solidFill>
                  <a:srgbClr val="FF0000"/>
                </a:solidFill>
              </a:rPr>
              <a:t>знания анатомии скелета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Положения, формы и отростки костей могут служить </a:t>
            </a:r>
            <a:r>
              <a:rPr lang="ru-RU">
                <a:solidFill>
                  <a:srgbClr val="FF0000"/>
                </a:solidFill>
              </a:rPr>
              <a:t>ориентирами</a:t>
            </a:r>
            <a:r>
              <a:rPr lang="ru-RU"/>
              <a:t> для врачей</a:t>
            </a:r>
            <a:endParaRPr>
              <a:solidFill>
                <a:srgbClr val="CC6381"/>
              </a:solidFill>
            </a:endParaRPr>
          </a:p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8712376" y="6324600"/>
            <a:ext cx="203024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4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56" name="Google Shape;56;p4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58" name="Google Shape;5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4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4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40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40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Сошник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40"/>
          <p:cNvSpPr txBox="1"/>
          <p:nvPr>
            <p:ph idx="4294967295" type="body"/>
          </p:nvPr>
        </p:nvSpPr>
        <p:spPr>
          <a:xfrm>
            <a:off x="4843165" y="1364455"/>
            <a:ext cx="3863976" cy="451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Нижняя половина перегородки носа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Верхняя половина образована перпендикулярной пластиной решетчатой кости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Поддерживает хрящ, который формирует переднюю часть перегородки носа</a:t>
            </a:r>
            <a:endParaRPr sz="2960"/>
          </a:p>
        </p:txBody>
      </p:sp>
      <p:pic>
        <p:nvPicPr>
          <p:cNvPr descr="sal25693_08_04b" id="2608" name="Google Shape;26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262" y="1766887"/>
            <a:ext cx="2343151" cy="2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40"/>
          <p:cNvSpPr txBox="1"/>
          <p:nvPr/>
        </p:nvSpPr>
        <p:spPr>
          <a:xfrm>
            <a:off x="738187" y="1530349"/>
            <a:ext cx="3398838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0" name="Google Shape;2610;p40"/>
          <p:cNvCxnSpPr/>
          <p:nvPr/>
        </p:nvCxnSpPr>
        <p:spPr>
          <a:xfrm flipH="1">
            <a:off x="2468562" y="1811337"/>
            <a:ext cx="160972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1" name="Google Shape;2611;p40"/>
          <p:cNvCxnSpPr/>
          <p:nvPr/>
        </p:nvCxnSpPr>
        <p:spPr>
          <a:xfrm flipH="1">
            <a:off x="2960687" y="2000250"/>
            <a:ext cx="1117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2" name="Google Shape;2612;p40"/>
          <p:cNvSpPr/>
          <p:nvPr/>
        </p:nvSpPr>
        <p:spPr>
          <a:xfrm>
            <a:off x="2778125" y="2212974"/>
            <a:ext cx="1300163" cy="8001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40"/>
          <p:cNvSpPr/>
          <p:nvPr/>
        </p:nvSpPr>
        <p:spPr>
          <a:xfrm>
            <a:off x="3446462" y="2427287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40"/>
          <p:cNvSpPr/>
          <p:nvPr/>
        </p:nvSpPr>
        <p:spPr>
          <a:xfrm>
            <a:off x="3225800" y="2630487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40"/>
          <p:cNvSpPr/>
          <p:nvPr/>
        </p:nvSpPr>
        <p:spPr>
          <a:xfrm>
            <a:off x="3236912" y="2819400"/>
            <a:ext cx="841376" cy="49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6" name="Google Shape;2616;p40"/>
          <p:cNvCxnSpPr/>
          <p:nvPr/>
        </p:nvCxnSpPr>
        <p:spPr>
          <a:xfrm flipH="1">
            <a:off x="882650" y="2141537"/>
            <a:ext cx="112236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7" name="Google Shape;2617;p40"/>
          <p:cNvCxnSpPr/>
          <p:nvPr/>
        </p:nvCxnSpPr>
        <p:spPr>
          <a:xfrm rot="10800000">
            <a:off x="931862" y="2863850"/>
            <a:ext cx="12890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8" name="Google Shape;2618;p40"/>
          <p:cNvSpPr/>
          <p:nvPr/>
        </p:nvSpPr>
        <p:spPr>
          <a:xfrm>
            <a:off x="958849" y="3213100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40"/>
          <p:cNvSpPr/>
          <p:nvPr/>
        </p:nvSpPr>
        <p:spPr>
          <a:xfrm>
            <a:off x="1195387" y="3124200"/>
            <a:ext cx="1109664" cy="396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0" name="Google Shape;2620;p40"/>
          <p:cNvCxnSpPr/>
          <p:nvPr/>
        </p:nvCxnSpPr>
        <p:spPr>
          <a:xfrm rot="10800000">
            <a:off x="936624" y="3613150"/>
            <a:ext cx="1484314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1" name="Google Shape;2621;p40"/>
          <p:cNvSpPr/>
          <p:nvPr/>
        </p:nvSpPr>
        <p:spPr>
          <a:xfrm>
            <a:off x="1023937" y="3349625"/>
            <a:ext cx="1231901" cy="333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0"/>
          <p:cNvSpPr/>
          <p:nvPr/>
        </p:nvSpPr>
        <p:spPr>
          <a:xfrm>
            <a:off x="1006475" y="2339975"/>
            <a:ext cx="1181100" cy="4730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76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3" name="Google Shape;2623;p40"/>
          <p:cNvCxnSpPr/>
          <p:nvPr/>
        </p:nvCxnSpPr>
        <p:spPr>
          <a:xfrm flipH="1">
            <a:off x="981075" y="3074987"/>
            <a:ext cx="755650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4" name="Google Shape;2624;p40"/>
          <p:cNvCxnSpPr/>
          <p:nvPr/>
        </p:nvCxnSpPr>
        <p:spPr>
          <a:xfrm flipH="1">
            <a:off x="854074" y="2970212"/>
            <a:ext cx="1703389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5" name="Google Shape;2625;p40"/>
          <p:cNvCxnSpPr/>
          <p:nvPr/>
        </p:nvCxnSpPr>
        <p:spPr>
          <a:xfrm rot="10800000">
            <a:off x="904875" y="2714625"/>
            <a:ext cx="47307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6" name="Google Shape;2626;p40"/>
          <p:cNvSpPr/>
          <p:nvPr/>
        </p:nvSpPr>
        <p:spPr>
          <a:xfrm>
            <a:off x="3240087" y="3344862"/>
            <a:ext cx="838201" cy="88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40"/>
          <p:cNvSpPr/>
          <p:nvPr/>
        </p:nvSpPr>
        <p:spPr>
          <a:xfrm>
            <a:off x="3552825" y="3587750"/>
            <a:ext cx="525463" cy="185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40"/>
          <p:cNvSpPr/>
          <p:nvPr/>
        </p:nvSpPr>
        <p:spPr>
          <a:xfrm>
            <a:off x="3335337" y="3460750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40"/>
          <p:cNvSpPr/>
          <p:nvPr/>
        </p:nvSpPr>
        <p:spPr>
          <a:xfrm>
            <a:off x="3043237" y="3427412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0" name="Google Shape;2630;p40"/>
          <p:cNvCxnSpPr/>
          <p:nvPr/>
        </p:nvCxnSpPr>
        <p:spPr>
          <a:xfrm flipH="1">
            <a:off x="3214687" y="4062412"/>
            <a:ext cx="86360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1" name="Google Shape;2631;p40"/>
          <p:cNvSpPr/>
          <p:nvPr/>
        </p:nvSpPr>
        <p:spPr>
          <a:xfrm>
            <a:off x="3414712" y="4211637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2" name="Google Shape;2632;p40"/>
          <p:cNvCxnSpPr/>
          <p:nvPr/>
        </p:nvCxnSpPr>
        <p:spPr>
          <a:xfrm rot="10800000">
            <a:off x="3386137" y="3044825"/>
            <a:ext cx="692151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3" name="Google Shape;2633;p40"/>
          <p:cNvSpPr/>
          <p:nvPr/>
        </p:nvSpPr>
        <p:spPr>
          <a:xfrm>
            <a:off x="3576637" y="3135312"/>
            <a:ext cx="501651" cy="1492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4" name="Google Shape;2634;p40"/>
          <p:cNvCxnSpPr/>
          <p:nvPr/>
        </p:nvCxnSpPr>
        <p:spPr>
          <a:xfrm flipH="1">
            <a:off x="3413124" y="4210050"/>
            <a:ext cx="263526" cy="4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5" name="Google Shape;2635;p40"/>
          <p:cNvSpPr txBox="1"/>
          <p:nvPr/>
        </p:nvSpPr>
        <p:spPr>
          <a:xfrm>
            <a:off x="4102100" y="1773237"/>
            <a:ext cx="5546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Coronal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40"/>
          <p:cNvSpPr txBox="1"/>
          <p:nvPr/>
        </p:nvSpPr>
        <p:spPr>
          <a:xfrm>
            <a:off x="4102100" y="1958974"/>
            <a:ext cx="47410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40"/>
          <p:cNvSpPr txBox="1"/>
          <p:nvPr/>
        </p:nvSpPr>
        <p:spPr>
          <a:xfrm>
            <a:off x="4102100" y="2174874"/>
            <a:ext cx="579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40"/>
          <p:cNvSpPr txBox="1"/>
          <p:nvPr/>
        </p:nvSpPr>
        <p:spPr>
          <a:xfrm>
            <a:off x="4102100" y="2386012"/>
            <a:ext cx="4911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40"/>
          <p:cNvSpPr txBox="1"/>
          <p:nvPr/>
        </p:nvSpPr>
        <p:spPr>
          <a:xfrm>
            <a:off x="4102100" y="2579687"/>
            <a:ext cx="4022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 galli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40"/>
          <p:cNvSpPr txBox="1"/>
          <p:nvPr/>
        </p:nvSpPr>
        <p:spPr>
          <a:xfrm>
            <a:off x="327025" y="2095499"/>
            <a:ext cx="49122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40"/>
          <p:cNvSpPr txBox="1"/>
          <p:nvPr/>
        </p:nvSpPr>
        <p:spPr>
          <a:xfrm>
            <a:off x="327025" y="2814637"/>
            <a:ext cx="55320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40"/>
          <p:cNvSpPr txBox="1"/>
          <p:nvPr/>
        </p:nvSpPr>
        <p:spPr>
          <a:xfrm>
            <a:off x="327025" y="3114675"/>
            <a:ext cx="9062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40"/>
          <p:cNvSpPr txBox="1"/>
          <p:nvPr/>
        </p:nvSpPr>
        <p:spPr>
          <a:xfrm>
            <a:off x="327025" y="3225799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40"/>
          <p:cNvSpPr txBox="1"/>
          <p:nvPr/>
        </p:nvSpPr>
        <p:spPr>
          <a:xfrm>
            <a:off x="327025" y="3336924"/>
            <a:ext cx="6817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Hypoglossal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40"/>
          <p:cNvSpPr/>
          <p:nvPr/>
        </p:nvSpPr>
        <p:spPr>
          <a:xfrm>
            <a:off x="1023937" y="3627437"/>
            <a:ext cx="1681164" cy="984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680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40"/>
          <p:cNvSpPr/>
          <p:nvPr/>
        </p:nvSpPr>
        <p:spPr>
          <a:xfrm>
            <a:off x="1068387" y="3624262"/>
            <a:ext cx="1636713" cy="968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859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40"/>
          <p:cNvSpPr txBox="1"/>
          <p:nvPr/>
        </p:nvSpPr>
        <p:spPr>
          <a:xfrm>
            <a:off x="327025" y="3675062"/>
            <a:ext cx="7409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40"/>
          <p:cNvSpPr txBox="1"/>
          <p:nvPr/>
        </p:nvSpPr>
        <p:spPr>
          <a:xfrm>
            <a:off x="327025" y="3560762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40"/>
          <p:cNvSpPr txBox="1"/>
          <p:nvPr/>
        </p:nvSpPr>
        <p:spPr>
          <a:xfrm>
            <a:off x="327024" y="2293937"/>
            <a:ext cx="6562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40"/>
          <p:cNvSpPr txBox="1"/>
          <p:nvPr/>
        </p:nvSpPr>
        <p:spPr>
          <a:xfrm>
            <a:off x="327025" y="3027362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40"/>
          <p:cNvSpPr txBox="1"/>
          <p:nvPr/>
        </p:nvSpPr>
        <p:spPr>
          <a:xfrm>
            <a:off x="327025" y="2922587"/>
            <a:ext cx="4616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Sella turcica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40"/>
          <p:cNvSpPr txBox="1"/>
          <p:nvPr/>
        </p:nvSpPr>
        <p:spPr>
          <a:xfrm>
            <a:off x="327025" y="26654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0"/>
          <p:cNvSpPr txBox="1"/>
          <p:nvPr/>
        </p:nvSpPr>
        <p:spPr>
          <a:xfrm>
            <a:off x="4102100" y="3387724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0"/>
          <p:cNvSpPr txBox="1"/>
          <p:nvPr/>
        </p:nvSpPr>
        <p:spPr>
          <a:xfrm>
            <a:off x="4102100" y="3914774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0"/>
          <p:cNvSpPr txBox="1"/>
          <p:nvPr/>
        </p:nvSpPr>
        <p:spPr>
          <a:xfrm>
            <a:off x="4102100" y="3732212"/>
            <a:ext cx="2668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40"/>
          <p:cNvSpPr txBox="1"/>
          <p:nvPr/>
        </p:nvSpPr>
        <p:spPr>
          <a:xfrm>
            <a:off x="4102100" y="4022724"/>
            <a:ext cx="3429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40"/>
          <p:cNvSpPr txBox="1"/>
          <p:nvPr/>
        </p:nvSpPr>
        <p:spPr>
          <a:xfrm>
            <a:off x="4102100" y="4170362"/>
            <a:ext cx="5165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spines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40"/>
          <p:cNvSpPr txBox="1"/>
          <p:nvPr/>
        </p:nvSpPr>
        <p:spPr>
          <a:xfrm>
            <a:off x="4102100" y="3248025"/>
            <a:ext cx="4192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40"/>
          <p:cNvSpPr txBox="1"/>
          <p:nvPr/>
        </p:nvSpPr>
        <p:spPr>
          <a:xfrm>
            <a:off x="2200275" y="4430712"/>
            <a:ext cx="68160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Median section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0" name="Google Shape;2660;p40"/>
          <p:cNvCxnSpPr/>
          <p:nvPr/>
        </p:nvCxnSpPr>
        <p:spPr>
          <a:xfrm flipH="1">
            <a:off x="2574924" y="1812925"/>
            <a:ext cx="214314" cy="13176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1" name="Google Shape;2661;p40"/>
          <p:cNvCxnSpPr/>
          <p:nvPr/>
        </p:nvCxnSpPr>
        <p:spPr>
          <a:xfrm rot="10800000">
            <a:off x="2468562" y="1811337"/>
            <a:ext cx="160972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2" name="Google Shape;2662;p40"/>
          <p:cNvCxnSpPr/>
          <p:nvPr/>
        </p:nvCxnSpPr>
        <p:spPr>
          <a:xfrm flipH="1">
            <a:off x="2960687" y="1995487"/>
            <a:ext cx="1117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3" name="Google Shape;2663;p40"/>
          <p:cNvSpPr/>
          <p:nvPr/>
        </p:nvSpPr>
        <p:spPr>
          <a:xfrm>
            <a:off x="2778125" y="2208212"/>
            <a:ext cx="1300163" cy="803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349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40"/>
          <p:cNvSpPr/>
          <p:nvPr/>
        </p:nvSpPr>
        <p:spPr>
          <a:xfrm>
            <a:off x="3446462" y="2424112"/>
            <a:ext cx="631826" cy="2794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9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40"/>
          <p:cNvSpPr/>
          <p:nvPr/>
        </p:nvSpPr>
        <p:spPr>
          <a:xfrm>
            <a:off x="3225800" y="2625724"/>
            <a:ext cx="852488" cy="18256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3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40"/>
          <p:cNvSpPr/>
          <p:nvPr/>
        </p:nvSpPr>
        <p:spPr>
          <a:xfrm>
            <a:off x="3236912" y="2814637"/>
            <a:ext cx="841376" cy="523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7" name="Google Shape;2667;p40"/>
          <p:cNvCxnSpPr/>
          <p:nvPr/>
        </p:nvCxnSpPr>
        <p:spPr>
          <a:xfrm flipH="1">
            <a:off x="882650" y="2136775"/>
            <a:ext cx="11223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8" name="Google Shape;2668;p40"/>
          <p:cNvCxnSpPr/>
          <p:nvPr/>
        </p:nvCxnSpPr>
        <p:spPr>
          <a:xfrm flipH="1">
            <a:off x="931862" y="2862262"/>
            <a:ext cx="12890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9" name="Google Shape;2669;p40"/>
          <p:cNvSpPr/>
          <p:nvPr/>
        </p:nvSpPr>
        <p:spPr>
          <a:xfrm>
            <a:off x="958849" y="3209925"/>
            <a:ext cx="1295402" cy="587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4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40"/>
          <p:cNvSpPr/>
          <p:nvPr/>
        </p:nvSpPr>
        <p:spPr>
          <a:xfrm>
            <a:off x="1239837" y="3119437"/>
            <a:ext cx="1065213" cy="428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226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1" name="Google Shape;2671;p40"/>
          <p:cNvCxnSpPr/>
          <p:nvPr/>
        </p:nvCxnSpPr>
        <p:spPr>
          <a:xfrm flipH="1">
            <a:off x="936624" y="3608387"/>
            <a:ext cx="14843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2" name="Google Shape;2672;p40"/>
          <p:cNvSpPr/>
          <p:nvPr/>
        </p:nvSpPr>
        <p:spPr>
          <a:xfrm>
            <a:off x="1023937" y="3344862"/>
            <a:ext cx="1231901" cy="3651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405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0"/>
          <p:cNvSpPr/>
          <p:nvPr/>
        </p:nvSpPr>
        <p:spPr>
          <a:xfrm>
            <a:off x="1006475" y="2338387"/>
            <a:ext cx="1181100" cy="4699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495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4" name="Google Shape;2674;p40"/>
          <p:cNvCxnSpPr/>
          <p:nvPr/>
        </p:nvCxnSpPr>
        <p:spPr>
          <a:xfrm flipH="1">
            <a:off x="981075" y="3070225"/>
            <a:ext cx="7556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5" name="Google Shape;2675;p40"/>
          <p:cNvCxnSpPr/>
          <p:nvPr/>
        </p:nvCxnSpPr>
        <p:spPr>
          <a:xfrm rot="10800000">
            <a:off x="854074" y="2968624"/>
            <a:ext cx="1703389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6" name="Google Shape;2676;p40"/>
          <p:cNvCxnSpPr/>
          <p:nvPr/>
        </p:nvCxnSpPr>
        <p:spPr>
          <a:xfrm rot="10800000">
            <a:off x="904875" y="2711450"/>
            <a:ext cx="4730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7" name="Google Shape;2677;p40"/>
          <p:cNvSpPr/>
          <p:nvPr/>
        </p:nvSpPr>
        <p:spPr>
          <a:xfrm>
            <a:off x="3240087" y="3343275"/>
            <a:ext cx="838201" cy="87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55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40"/>
          <p:cNvSpPr/>
          <p:nvPr/>
        </p:nvSpPr>
        <p:spPr>
          <a:xfrm>
            <a:off x="3552825" y="3586162"/>
            <a:ext cx="525463" cy="1825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0"/>
          <p:cNvSpPr/>
          <p:nvPr/>
        </p:nvSpPr>
        <p:spPr>
          <a:xfrm>
            <a:off x="3335337" y="3459162"/>
            <a:ext cx="74295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90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0"/>
          <p:cNvSpPr/>
          <p:nvPr/>
        </p:nvSpPr>
        <p:spPr>
          <a:xfrm>
            <a:off x="3043237" y="3424237"/>
            <a:ext cx="1035051" cy="525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515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1" name="Google Shape;2681;p40"/>
          <p:cNvCxnSpPr/>
          <p:nvPr/>
        </p:nvCxnSpPr>
        <p:spPr>
          <a:xfrm flipH="1">
            <a:off x="3214687" y="4060825"/>
            <a:ext cx="8636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2" name="Google Shape;2682;p40"/>
          <p:cNvSpPr/>
          <p:nvPr/>
        </p:nvSpPr>
        <p:spPr>
          <a:xfrm>
            <a:off x="3414712" y="4210050"/>
            <a:ext cx="663576" cy="714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597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3" name="Google Shape;2683;p40"/>
          <p:cNvCxnSpPr/>
          <p:nvPr/>
        </p:nvCxnSpPr>
        <p:spPr>
          <a:xfrm flipH="1">
            <a:off x="3386137" y="3040062"/>
            <a:ext cx="692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4" name="Google Shape;2684;p40"/>
          <p:cNvSpPr/>
          <p:nvPr/>
        </p:nvSpPr>
        <p:spPr>
          <a:xfrm>
            <a:off x="3576637" y="3133725"/>
            <a:ext cx="501651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18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5" name="Google Shape;2685;p40"/>
          <p:cNvCxnSpPr/>
          <p:nvPr/>
        </p:nvCxnSpPr>
        <p:spPr>
          <a:xfrm flipH="1">
            <a:off x="3413124" y="4210050"/>
            <a:ext cx="2635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6" name="Google Shape;2686;p40"/>
          <p:cNvCxnSpPr/>
          <p:nvPr/>
        </p:nvCxnSpPr>
        <p:spPr>
          <a:xfrm flipH="1">
            <a:off x="2574924" y="1811337"/>
            <a:ext cx="214314" cy="1317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7" name="Google Shape;2687;p40"/>
          <p:cNvSpPr txBox="1"/>
          <p:nvPr/>
        </p:nvSpPr>
        <p:spPr>
          <a:xfrm>
            <a:off x="4102100" y="2770187"/>
            <a:ext cx="698538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Cribriform plate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40"/>
          <p:cNvSpPr txBox="1"/>
          <p:nvPr/>
        </p:nvSpPr>
        <p:spPr>
          <a:xfrm>
            <a:off x="4102100" y="3001962"/>
            <a:ext cx="74106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Perpendicular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ethmoid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40"/>
          <p:cNvSpPr txBox="1"/>
          <p:nvPr/>
        </p:nvSpPr>
        <p:spPr>
          <a:xfrm>
            <a:off x="4102100" y="3514724"/>
            <a:ext cx="639527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40"/>
          <p:cNvSpPr txBox="1"/>
          <p:nvPr/>
        </p:nvSpPr>
        <p:spPr>
          <a:xfrm>
            <a:off x="1782762" y="4652962"/>
            <a:ext cx="1517512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8.4b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1" name="Google Shape;2691;p40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2692" name="Google Shape;2692;p40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694" name="Google Shape;2694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5" name="Google Shape;2695;p40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41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41"/>
          <p:cNvSpPr txBox="1"/>
          <p:nvPr>
            <p:ph idx="4294967295" type="body"/>
          </p:nvPr>
        </p:nvSpPr>
        <p:spPr>
          <a:xfrm>
            <a:off x="98425" y="793750"/>
            <a:ext cx="4406900" cy="5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66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Самая сильная кость всего черепа</a:t>
            </a:r>
            <a:endParaRPr sz="2000"/>
          </a:p>
          <a:p>
            <a:pPr indent="-2095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</a:pPr>
            <a:r>
              <a:rPr lang="ru-RU" sz="2000"/>
              <a:t>Единственная кость черепа, которая заметно двигается</a:t>
            </a:r>
            <a:endParaRPr sz="2000"/>
          </a:p>
          <a:p>
            <a:pPr indent="-2095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</a:pPr>
            <a:r>
              <a:rPr lang="ru-RU" sz="2000"/>
              <a:t>Поддерживает нижние зубы</a:t>
            </a:r>
            <a:endParaRPr sz="2000"/>
          </a:p>
          <a:p>
            <a:pPr indent="-825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000"/>
          </a:p>
          <a:p>
            <a:pPr indent="-250371" lvl="1" marL="78377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Обеспечивает прикрепление мимических и жевательных мышц</a:t>
            </a:r>
            <a:endParaRPr sz="2000"/>
          </a:p>
          <a:p>
            <a:pPr indent="-123371" lvl="1" marL="78377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Подбородочный симфиз </a:t>
            </a:r>
            <a:r>
              <a:rPr b="0" lang="ru-RU" sz="2000"/>
              <a:t>—срединный хрящевой сустав у плода</a:t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lang="ru-RU" sz="2000"/>
              <a:t>Развивается как две отдельные кости у плода</a:t>
            </a:r>
            <a:endParaRPr sz="2000"/>
          </a:p>
          <a:p>
            <a:pPr indent="-2667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lang="ru-RU" sz="2000"/>
              <a:t>Окостеневает в раннем детстве</a:t>
            </a:r>
            <a:endParaRPr b="0" sz="2000"/>
          </a:p>
        </p:txBody>
      </p:sp>
      <p:sp>
        <p:nvSpPr>
          <p:cNvPr id="2702" name="Google Shape;2702;p41"/>
          <p:cNvSpPr txBox="1"/>
          <p:nvPr>
            <p:ph idx="4294967295" type="title"/>
          </p:nvPr>
        </p:nvSpPr>
        <p:spPr>
          <a:xfrm>
            <a:off x="450850" y="0"/>
            <a:ext cx="82296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челюсть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a" id="2703" name="Google Shape;270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925" y="828675"/>
            <a:ext cx="2238375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4" name="Google Shape;2704;p41"/>
          <p:cNvSpPr txBox="1"/>
          <p:nvPr/>
        </p:nvSpPr>
        <p:spPr>
          <a:xfrm>
            <a:off x="4935537" y="641349"/>
            <a:ext cx="3625851" cy="1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5" name="Google Shape;2705;p41"/>
          <p:cNvCxnSpPr/>
          <p:nvPr/>
        </p:nvCxnSpPr>
        <p:spPr>
          <a:xfrm>
            <a:off x="7272337" y="2797174"/>
            <a:ext cx="39689" cy="857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6" name="Google Shape;2706;p41"/>
          <p:cNvSpPr txBox="1"/>
          <p:nvPr/>
        </p:nvSpPr>
        <p:spPr>
          <a:xfrm>
            <a:off x="4557712" y="1420812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41"/>
          <p:cNvSpPr txBox="1"/>
          <p:nvPr/>
        </p:nvSpPr>
        <p:spPr>
          <a:xfrm>
            <a:off x="8216900" y="3482974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41"/>
          <p:cNvSpPr txBox="1"/>
          <p:nvPr/>
        </p:nvSpPr>
        <p:spPr>
          <a:xfrm>
            <a:off x="8216900" y="3171824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41"/>
          <p:cNvSpPr txBox="1"/>
          <p:nvPr/>
        </p:nvSpPr>
        <p:spPr>
          <a:xfrm>
            <a:off x="8216900" y="3306762"/>
            <a:ext cx="6223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41"/>
          <p:cNvSpPr txBox="1"/>
          <p:nvPr/>
        </p:nvSpPr>
        <p:spPr>
          <a:xfrm>
            <a:off x="8216900" y="3059112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41"/>
          <p:cNvSpPr txBox="1"/>
          <p:nvPr/>
        </p:nvSpPr>
        <p:spPr>
          <a:xfrm>
            <a:off x="8216900" y="2935287"/>
            <a:ext cx="81294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41"/>
          <p:cNvSpPr txBox="1"/>
          <p:nvPr/>
        </p:nvSpPr>
        <p:spPr>
          <a:xfrm>
            <a:off x="8216900" y="2808287"/>
            <a:ext cx="4954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41"/>
          <p:cNvSpPr txBox="1"/>
          <p:nvPr/>
        </p:nvSpPr>
        <p:spPr>
          <a:xfrm>
            <a:off x="8216900" y="1381124"/>
            <a:ext cx="7623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Intermaxillary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41"/>
          <p:cNvSpPr txBox="1"/>
          <p:nvPr/>
        </p:nvSpPr>
        <p:spPr>
          <a:xfrm>
            <a:off x="8216900" y="1641474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41"/>
          <p:cNvSpPr txBox="1"/>
          <p:nvPr/>
        </p:nvSpPr>
        <p:spPr>
          <a:xfrm>
            <a:off x="8216900" y="1797049"/>
            <a:ext cx="9147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palatine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41"/>
          <p:cNvSpPr txBox="1"/>
          <p:nvPr/>
        </p:nvSpPr>
        <p:spPr>
          <a:xfrm>
            <a:off x="8218487" y="1941512"/>
            <a:ext cx="8171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41"/>
          <p:cNvSpPr txBox="1"/>
          <p:nvPr/>
        </p:nvSpPr>
        <p:spPr>
          <a:xfrm>
            <a:off x="8218487" y="2081212"/>
            <a:ext cx="8299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41"/>
          <p:cNvSpPr txBox="1"/>
          <p:nvPr/>
        </p:nvSpPr>
        <p:spPr>
          <a:xfrm>
            <a:off x="8216900" y="2254249"/>
            <a:ext cx="55052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41"/>
          <p:cNvSpPr txBox="1"/>
          <p:nvPr/>
        </p:nvSpPr>
        <p:spPr>
          <a:xfrm>
            <a:off x="8213724" y="2389187"/>
            <a:ext cx="7155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41"/>
          <p:cNvSpPr txBox="1"/>
          <p:nvPr/>
        </p:nvSpPr>
        <p:spPr>
          <a:xfrm>
            <a:off x="8213725" y="2497137"/>
            <a:ext cx="6479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lacerum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41"/>
          <p:cNvSpPr txBox="1"/>
          <p:nvPr/>
        </p:nvSpPr>
        <p:spPr>
          <a:xfrm>
            <a:off x="4557712" y="1073149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41"/>
          <p:cNvSpPr txBox="1"/>
          <p:nvPr/>
        </p:nvSpPr>
        <p:spPr>
          <a:xfrm>
            <a:off x="4557712" y="2274887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41"/>
          <p:cNvSpPr txBox="1"/>
          <p:nvPr/>
        </p:nvSpPr>
        <p:spPr>
          <a:xfrm>
            <a:off x="4557712" y="1681162"/>
            <a:ext cx="5759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41"/>
          <p:cNvSpPr txBox="1"/>
          <p:nvPr/>
        </p:nvSpPr>
        <p:spPr>
          <a:xfrm>
            <a:off x="4557712" y="2420937"/>
            <a:ext cx="6393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41"/>
          <p:cNvSpPr txBox="1"/>
          <p:nvPr/>
        </p:nvSpPr>
        <p:spPr>
          <a:xfrm>
            <a:off x="4557712" y="2574924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41"/>
          <p:cNvSpPr txBox="1"/>
          <p:nvPr/>
        </p:nvSpPr>
        <p:spPr>
          <a:xfrm>
            <a:off x="4557712" y="2708274"/>
            <a:ext cx="9317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41"/>
          <p:cNvSpPr txBox="1"/>
          <p:nvPr/>
        </p:nvSpPr>
        <p:spPr>
          <a:xfrm>
            <a:off x="4557712" y="2952749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41"/>
          <p:cNvSpPr txBox="1"/>
          <p:nvPr/>
        </p:nvSpPr>
        <p:spPr>
          <a:xfrm>
            <a:off x="4557712" y="3063874"/>
            <a:ext cx="52913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41"/>
          <p:cNvSpPr txBox="1"/>
          <p:nvPr/>
        </p:nvSpPr>
        <p:spPr>
          <a:xfrm>
            <a:off x="4557712" y="3308349"/>
            <a:ext cx="5589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41"/>
          <p:cNvSpPr txBox="1"/>
          <p:nvPr/>
        </p:nvSpPr>
        <p:spPr>
          <a:xfrm>
            <a:off x="4557712" y="3184524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41"/>
          <p:cNvSpPr txBox="1"/>
          <p:nvPr/>
        </p:nvSpPr>
        <p:spPr>
          <a:xfrm>
            <a:off x="4557712" y="3800474"/>
            <a:ext cx="7451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41"/>
          <p:cNvSpPr txBox="1"/>
          <p:nvPr/>
        </p:nvSpPr>
        <p:spPr>
          <a:xfrm>
            <a:off x="4557712" y="3633787"/>
            <a:ext cx="6943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41"/>
          <p:cNvSpPr txBox="1"/>
          <p:nvPr/>
        </p:nvSpPr>
        <p:spPr>
          <a:xfrm>
            <a:off x="4557712" y="39735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41"/>
          <p:cNvSpPr txBox="1"/>
          <p:nvPr/>
        </p:nvSpPr>
        <p:spPr>
          <a:xfrm>
            <a:off x="6467475" y="4127499"/>
            <a:ext cx="57586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Inferior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41"/>
          <p:cNvSpPr txBox="1"/>
          <p:nvPr/>
        </p:nvSpPr>
        <p:spPr>
          <a:xfrm>
            <a:off x="4557712" y="34575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41"/>
          <p:cNvSpPr txBox="1"/>
          <p:nvPr/>
        </p:nvSpPr>
        <p:spPr>
          <a:xfrm>
            <a:off x="4557712" y="2830512"/>
            <a:ext cx="64365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p41"/>
          <p:cNvSpPr txBox="1"/>
          <p:nvPr/>
        </p:nvSpPr>
        <p:spPr>
          <a:xfrm>
            <a:off x="4557712" y="2130424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8" name="Google Shape;2738;p41"/>
          <p:cNvCxnSpPr/>
          <p:nvPr/>
        </p:nvCxnSpPr>
        <p:spPr>
          <a:xfrm flipH="1">
            <a:off x="6729412" y="3833812"/>
            <a:ext cx="146367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9" name="Google Shape;2739;p41"/>
          <p:cNvCxnSpPr/>
          <p:nvPr/>
        </p:nvCxnSpPr>
        <p:spPr>
          <a:xfrm flipH="1">
            <a:off x="7515224" y="3535362"/>
            <a:ext cx="677864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0" name="Google Shape;2740;p41"/>
          <p:cNvSpPr/>
          <p:nvPr/>
        </p:nvSpPr>
        <p:spPr>
          <a:xfrm>
            <a:off x="6727825" y="3076575"/>
            <a:ext cx="1465263" cy="146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41"/>
          <p:cNvSpPr/>
          <p:nvPr/>
        </p:nvSpPr>
        <p:spPr>
          <a:xfrm>
            <a:off x="7629525" y="3267074"/>
            <a:ext cx="563563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41"/>
          <p:cNvSpPr/>
          <p:nvPr/>
        </p:nvSpPr>
        <p:spPr>
          <a:xfrm>
            <a:off x="7154862" y="2819400"/>
            <a:ext cx="1038226" cy="287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41"/>
          <p:cNvSpPr/>
          <p:nvPr/>
        </p:nvSpPr>
        <p:spPr>
          <a:xfrm>
            <a:off x="7499350" y="2843212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41"/>
          <p:cNvSpPr/>
          <p:nvPr/>
        </p:nvSpPr>
        <p:spPr>
          <a:xfrm>
            <a:off x="7231062" y="2697162"/>
            <a:ext cx="962026" cy="163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5" name="Google Shape;2745;p41"/>
          <p:cNvCxnSpPr/>
          <p:nvPr/>
        </p:nvCxnSpPr>
        <p:spPr>
          <a:xfrm rot="10800000">
            <a:off x="6740525" y="1436687"/>
            <a:ext cx="145256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6" name="Google Shape;2746;p41"/>
          <p:cNvSpPr/>
          <p:nvPr/>
        </p:nvSpPr>
        <p:spPr>
          <a:xfrm>
            <a:off x="6831012" y="1698625"/>
            <a:ext cx="1362076" cy="65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7" name="Google Shape;2747;p41"/>
          <p:cNvCxnSpPr/>
          <p:nvPr/>
        </p:nvCxnSpPr>
        <p:spPr>
          <a:xfrm flipH="1">
            <a:off x="6970712" y="1847850"/>
            <a:ext cx="12223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8" name="Google Shape;2748;p41"/>
          <p:cNvSpPr/>
          <p:nvPr/>
        </p:nvSpPr>
        <p:spPr>
          <a:xfrm>
            <a:off x="6921500" y="1992312"/>
            <a:ext cx="1271588" cy="1222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9" name="Google Shape;2749;p41"/>
          <p:cNvCxnSpPr/>
          <p:nvPr/>
        </p:nvCxnSpPr>
        <p:spPr>
          <a:xfrm flipH="1">
            <a:off x="7096125" y="2133600"/>
            <a:ext cx="10969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0" name="Google Shape;2750;p41"/>
          <p:cNvCxnSpPr/>
          <p:nvPr/>
        </p:nvCxnSpPr>
        <p:spPr>
          <a:xfrm>
            <a:off x="7326312" y="2447925"/>
            <a:ext cx="86677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1" name="Google Shape;2751;p41"/>
          <p:cNvSpPr/>
          <p:nvPr/>
        </p:nvSpPr>
        <p:spPr>
          <a:xfrm>
            <a:off x="7224712" y="2308225"/>
            <a:ext cx="968376" cy="635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41"/>
          <p:cNvSpPr/>
          <p:nvPr/>
        </p:nvSpPr>
        <p:spPr>
          <a:xfrm>
            <a:off x="6873875" y="1149350"/>
            <a:ext cx="1319213" cy="174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41"/>
          <p:cNvSpPr/>
          <p:nvPr/>
        </p:nvSpPr>
        <p:spPr>
          <a:xfrm>
            <a:off x="7151687" y="2492375"/>
            <a:ext cx="1041401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41"/>
          <p:cNvSpPr/>
          <p:nvPr/>
        </p:nvSpPr>
        <p:spPr>
          <a:xfrm>
            <a:off x="6786562" y="2565399"/>
            <a:ext cx="1406526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41"/>
          <p:cNvSpPr/>
          <p:nvPr/>
        </p:nvSpPr>
        <p:spPr>
          <a:xfrm>
            <a:off x="5154612" y="1481137"/>
            <a:ext cx="719138" cy="936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6" name="Google Shape;2756;p41"/>
          <p:cNvCxnSpPr/>
          <p:nvPr/>
        </p:nvCxnSpPr>
        <p:spPr>
          <a:xfrm>
            <a:off x="5170487" y="1133475"/>
            <a:ext cx="15589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7" name="Google Shape;2757;p41"/>
          <p:cNvCxnSpPr/>
          <p:nvPr/>
        </p:nvCxnSpPr>
        <p:spPr>
          <a:xfrm>
            <a:off x="5127625" y="2333624"/>
            <a:ext cx="1077913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8" name="Google Shape;2758;p41"/>
          <p:cNvCxnSpPr/>
          <p:nvPr/>
        </p:nvCxnSpPr>
        <p:spPr>
          <a:xfrm>
            <a:off x="5208587" y="2479674"/>
            <a:ext cx="681039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9" name="Google Shape;2759;p41"/>
          <p:cNvCxnSpPr/>
          <p:nvPr/>
        </p:nvCxnSpPr>
        <p:spPr>
          <a:xfrm>
            <a:off x="5137150" y="2630487"/>
            <a:ext cx="8937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0" name="Google Shape;2760;p41"/>
          <p:cNvCxnSpPr/>
          <p:nvPr/>
        </p:nvCxnSpPr>
        <p:spPr>
          <a:xfrm>
            <a:off x="5508625" y="2771775"/>
            <a:ext cx="288925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1" name="Google Shape;2761;p41"/>
          <p:cNvCxnSpPr/>
          <p:nvPr/>
        </p:nvCxnSpPr>
        <p:spPr>
          <a:xfrm>
            <a:off x="5170487" y="3009900"/>
            <a:ext cx="61595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2" name="Google Shape;2762;p41"/>
          <p:cNvCxnSpPr/>
          <p:nvPr/>
        </p:nvCxnSpPr>
        <p:spPr>
          <a:xfrm>
            <a:off x="5086350" y="3128962"/>
            <a:ext cx="80010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3" name="Google Shape;2763;p41"/>
          <p:cNvSpPr/>
          <p:nvPr/>
        </p:nvSpPr>
        <p:spPr>
          <a:xfrm>
            <a:off x="5121274" y="3187700"/>
            <a:ext cx="655639" cy="523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1"/>
          <p:cNvSpPr/>
          <p:nvPr/>
        </p:nvSpPr>
        <p:spPr>
          <a:xfrm>
            <a:off x="5126037" y="3130550"/>
            <a:ext cx="1285876" cy="2301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1"/>
          <p:cNvSpPr/>
          <p:nvPr/>
        </p:nvSpPr>
        <p:spPr>
          <a:xfrm>
            <a:off x="5303837" y="3819525"/>
            <a:ext cx="1238251" cy="412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1"/>
          <p:cNvSpPr/>
          <p:nvPr/>
        </p:nvSpPr>
        <p:spPr>
          <a:xfrm>
            <a:off x="5249862" y="3557587"/>
            <a:ext cx="1247776" cy="136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7" name="Google Shape;2767;p41"/>
          <p:cNvCxnSpPr/>
          <p:nvPr/>
        </p:nvCxnSpPr>
        <p:spPr>
          <a:xfrm>
            <a:off x="5092699" y="4033837"/>
            <a:ext cx="15795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8" name="Google Shape;2768;p41"/>
          <p:cNvCxnSpPr/>
          <p:nvPr/>
        </p:nvCxnSpPr>
        <p:spPr>
          <a:xfrm>
            <a:off x="5059362" y="3514725"/>
            <a:ext cx="804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9" name="Google Shape;2769;p41"/>
          <p:cNvCxnSpPr/>
          <p:nvPr/>
        </p:nvCxnSpPr>
        <p:spPr>
          <a:xfrm>
            <a:off x="5197475" y="2887662"/>
            <a:ext cx="124142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0" name="Google Shape;2770;p41"/>
          <p:cNvCxnSpPr/>
          <p:nvPr/>
        </p:nvCxnSpPr>
        <p:spPr>
          <a:xfrm>
            <a:off x="5537200" y="1736725"/>
            <a:ext cx="227013" cy="7461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1" name="Google Shape;2771;p41"/>
          <p:cNvCxnSpPr/>
          <p:nvPr/>
        </p:nvCxnSpPr>
        <p:spPr>
          <a:xfrm>
            <a:off x="4813300" y="2193925"/>
            <a:ext cx="1889125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2" name="Google Shape;2772;p41"/>
          <p:cNvSpPr/>
          <p:nvPr/>
        </p:nvSpPr>
        <p:spPr>
          <a:xfrm>
            <a:off x="5133975" y="1736725"/>
            <a:ext cx="565151" cy="285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1"/>
          <p:cNvSpPr/>
          <p:nvPr/>
        </p:nvSpPr>
        <p:spPr>
          <a:xfrm>
            <a:off x="4881562" y="2005012"/>
            <a:ext cx="1722439" cy="476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1"/>
          <p:cNvSpPr/>
          <p:nvPr/>
        </p:nvSpPr>
        <p:spPr>
          <a:xfrm>
            <a:off x="6503987" y="1966912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5" name="Google Shape;2775;p41"/>
          <p:cNvCxnSpPr/>
          <p:nvPr/>
        </p:nvCxnSpPr>
        <p:spPr>
          <a:xfrm flipH="1">
            <a:off x="6729412" y="3830637"/>
            <a:ext cx="14636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6" name="Google Shape;2776;p41"/>
          <p:cNvCxnSpPr/>
          <p:nvPr/>
        </p:nvCxnSpPr>
        <p:spPr>
          <a:xfrm flipH="1">
            <a:off x="7515224" y="3532187"/>
            <a:ext cx="6778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7" name="Google Shape;2777;p41"/>
          <p:cNvSpPr/>
          <p:nvPr/>
        </p:nvSpPr>
        <p:spPr>
          <a:xfrm>
            <a:off x="6727825" y="3073400"/>
            <a:ext cx="1465263" cy="146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1"/>
          <p:cNvSpPr/>
          <p:nvPr/>
        </p:nvSpPr>
        <p:spPr>
          <a:xfrm>
            <a:off x="7629525" y="3263899"/>
            <a:ext cx="563563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1"/>
          <p:cNvSpPr/>
          <p:nvPr/>
        </p:nvSpPr>
        <p:spPr>
          <a:xfrm>
            <a:off x="7154862" y="2814637"/>
            <a:ext cx="1038226" cy="288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1"/>
          <p:cNvSpPr/>
          <p:nvPr/>
        </p:nvSpPr>
        <p:spPr>
          <a:xfrm>
            <a:off x="7499350" y="2840037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1"/>
          <p:cNvSpPr/>
          <p:nvPr/>
        </p:nvSpPr>
        <p:spPr>
          <a:xfrm>
            <a:off x="7231062" y="2697162"/>
            <a:ext cx="962026" cy="161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2" name="Google Shape;2782;p41"/>
          <p:cNvCxnSpPr/>
          <p:nvPr/>
        </p:nvCxnSpPr>
        <p:spPr>
          <a:xfrm rot="10800000">
            <a:off x="6740525" y="1431924"/>
            <a:ext cx="14525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3" name="Google Shape;2783;p41"/>
          <p:cNvSpPr/>
          <p:nvPr/>
        </p:nvSpPr>
        <p:spPr>
          <a:xfrm>
            <a:off x="6831012" y="1695450"/>
            <a:ext cx="1362076" cy="666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4" name="Google Shape;2784;p41"/>
          <p:cNvCxnSpPr/>
          <p:nvPr/>
        </p:nvCxnSpPr>
        <p:spPr>
          <a:xfrm flipH="1">
            <a:off x="6970712" y="1843087"/>
            <a:ext cx="12223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5" name="Google Shape;2785;p41"/>
          <p:cNvSpPr/>
          <p:nvPr/>
        </p:nvSpPr>
        <p:spPr>
          <a:xfrm>
            <a:off x="6921500" y="1989137"/>
            <a:ext cx="1271588" cy="1238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6" name="Google Shape;2786;p41"/>
          <p:cNvCxnSpPr/>
          <p:nvPr/>
        </p:nvCxnSpPr>
        <p:spPr>
          <a:xfrm flipH="1">
            <a:off x="7096125" y="2128837"/>
            <a:ext cx="10969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7" name="Google Shape;2787;p41"/>
          <p:cNvSpPr/>
          <p:nvPr/>
        </p:nvSpPr>
        <p:spPr>
          <a:xfrm>
            <a:off x="7326312" y="2436812"/>
            <a:ext cx="866776" cy="12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37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1"/>
          <p:cNvSpPr/>
          <p:nvPr/>
        </p:nvSpPr>
        <p:spPr>
          <a:xfrm>
            <a:off x="7224712" y="2306637"/>
            <a:ext cx="968376" cy="619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1"/>
          <p:cNvSpPr/>
          <p:nvPr/>
        </p:nvSpPr>
        <p:spPr>
          <a:xfrm>
            <a:off x="6873875" y="1146175"/>
            <a:ext cx="1319213" cy="176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1"/>
          <p:cNvSpPr/>
          <p:nvPr/>
        </p:nvSpPr>
        <p:spPr>
          <a:xfrm>
            <a:off x="7151687" y="2489200"/>
            <a:ext cx="1041401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1"/>
          <p:cNvSpPr/>
          <p:nvPr/>
        </p:nvSpPr>
        <p:spPr>
          <a:xfrm>
            <a:off x="6786562" y="2562224"/>
            <a:ext cx="1406526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1"/>
          <p:cNvSpPr/>
          <p:nvPr/>
        </p:nvSpPr>
        <p:spPr>
          <a:xfrm>
            <a:off x="5154612" y="1476375"/>
            <a:ext cx="719138" cy="968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3" name="Google Shape;2793;p41"/>
          <p:cNvCxnSpPr/>
          <p:nvPr/>
        </p:nvCxnSpPr>
        <p:spPr>
          <a:xfrm>
            <a:off x="5170487" y="1130299"/>
            <a:ext cx="155892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4" name="Google Shape;2794;p41"/>
          <p:cNvCxnSpPr/>
          <p:nvPr/>
        </p:nvCxnSpPr>
        <p:spPr>
          <a:xfrm>
            <a:off x="5127625" y="2332037"/>
            <a:ext cx="10779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5" name="Google Shape;2795;p41"/>
          <p:cNvCxnSpPr/>
          <p:nvPr/>
        </p:nvCxnSpPr>
        <p:spPr>
          <a:xfrm>
            <a:off x="5208587" y="2476499"/>
            <a:ext cx="68103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6" name="Google Shape;2796;p41"/>
          <p:cNvCxnSpPr/>
          <p:nvPr/>
        </p:nvCxnSpPr>
        <p:spPr>
          <a:xfrm>
            <a:off x="5137150" y="2628900"/>
            <a:ext cx="893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7" name="Google Shape;2797;p41"/>
          <p:cNvCxnSpPr/>
          <p:nvPr/>
        </p:nvCxnSpPr>
        <p:spPr>
          <a:xfrm>
            <a:off x="5508625" y="2765425"/>
            <a:ext cx="2889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8" name="Google Shape;2798;p41"/>
          <p:cNvCxnSpPr/>
          <p:nvPr/>
        </p:nvCxnSpPr>
        <p:spPr>
          <a:xfrm>
            <a:off x="5170487" y="3005137"/>
            <a:ext cx="6159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9" name="Google Shape;2799;p41"/>
          <p:cNvCxnSpPr/>
          <p:nvPr/>
        </p:nvCxnSpPr>
        <p:spPr>
          <a:xfrm>
            <a:off x="5086350" y="3125787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0" name="Google Shape;2800;p41"/>
          <p:cNvSpPr/>
          <p:nvPr/>
        </p:nvSpPr>
        <p:spPr>
          <a:xfrm>
            <a:off x="5121274" y="3184525"/>
            <a:ext cx="655639" cy="5397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1"/>
          <p:cNvSpPr/>
          <p:nvPr/>
        </p:nvSpPr>
        <p:spPr>
          <a:xfrm>
            <a:off x="5126037" y="3125787"/>
            <a:ext cx="1285876" cy="233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1"/>
          <p:cNvSpPr/>
          <p:nvPr/>
        </p:nvSpPr>
        <p:spPr>
          <a:xfrm>
            <a:off x="5303837" y="3814762"/>
            <a:ext cx="1238251" cy="41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1"/>
          <p:cNvSpPr/>
          <p:nvPr/>
        </p:nvSpPr>
        <p:spPr>
          <a:xfrm>
            <a:off x="5249862" y="3551237"/>
            <a:ext cx="1247776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4" name="Google Shape;2804;p41"/>
          <p:cNvCxnSpPr/>
          <p:nvPr/>
        </p:nvCxnSpPr>
        <p:spPr>
          <a:xfrm>
            <a:off x="5092699" y="4029075"/>
            <a:ext cx="157956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5" name="Google Shape;2805;p41"/>
          <p:cNvCxnSpPr/>
          <p:nvPr/>
        </p:nvCxnSpPr>
        <p:spPr>
          <a:xfrm>
            <a:off x="5059362" y="3513137"/>
            <a:ext cx="8048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6" name="Google Shape;2806;p41"/>
          <p:cNvCxnSpPr/>
          <p:nvPr/>
        </p:nvCxnSpPr>
        <p:spPr>
          <a:xfrm>
            <a:off x="5197475" y="2884487"/>
            <a:ext cx="12414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7" name="Google Shape;2807;p41"/>
          <p:cNvCxnSpPr/>
          <p:nvPr/>
        </p:nvCxnSpPr>
        <p:spPr>
          <a:xfrm>
            <a:off x="5537200" y="1735137"/>
            <a:ext cx="227013" cy="730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8" name="Google Shape;2808;p41"/>
          <p:cNvCxnSpPr/>
          <p:nvPr/>
        </p:nvCxnSpPr>
        <p:spPr>
          <a:xfrm>
            <a:off x="4813300" y="2190750"/>
            <a:ext cx="18891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9" name="Google Shape;2809;p41"/>
          <p:cNvSpPr/>
          <p:nvPr/>
        </p:nvSpPr>
        <p:spPr>
          <a:xfrm>
            <a:off x="5133975" y="1735137"/>
            <a:ext cx="565151" cy="2841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41"/>
          <p:cNvSpPr/>
          <p:nvPr/>
        </p:nvSpPr>
        <p:spPr>
          <a:xfrm>
            <a:off x="4881562" y="2000250"/>
            <a:ext cx="1722439" cy="49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41"/>
          <p:cNvSpPr/>
          <p:nvPr/>
        </p:nvSpPr>
        <p:spPr>
          <a:xfrm>
            <a:off x="6503987" y="1965325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2" name="Google Shape;2812;p41"/>
          <p:cNvCxnSpPr/>
          <p:nvPr/>
        </p:nvCxnSpPr>
        <p:spPr>
          <a:xfrm>
            <a:off x="7269162" y="2797174"/>
            <a:ext cx="38101" cy="7620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3" name="Google Shape;2813;p41"/>
          <p:cNvSpPr txBox="1"/>
          <p:nvPr/>
        </p:nvSpPr>
        <p:spPr>
          <a:xfrm>
            <a:off x="4557712" y="1890712"/>
            <a:ext cx="584424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41"/>
          <p:cNvSpPr txBox="1"/>
          <p:nvPr/>
        </p:nvSpPr>
        <p:spPr>
          <a:xfrm>
            <a:off x="8213725" y="1096962"/>
            <a:ext cx="639527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41"/>
          <p:cNvSpPr txBox="1"/>
          <p:nvPr/>
        </p:nvSpPr>
        <p:spPr>
          <a:xfrm>
            <a:off x="8213725" y="2605087"/>
            <a:ext cx="546249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Basilar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41"/>
          <p:cNvSpPr txBox="1"/>
          <p:nvPr/>
        </p:nvSpPr>
        <p:spPr>
          <a:xfrm>
            <a:off x="8218487" y="3781424"/>
            <a:ext cx="66486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occipital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5" id="2817" name="Google Shape;281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0900" y="4524375"/>
            <a:ext cx="2328863" cy="204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18" name="Google Shape;2818;p41"/>
          <p:cNvSpPr txBox="1"/>
          <p:nvPr/>
        </p:nvSpPr>
        <p:spPr>
          <a:xfrm>
            <a:off x="7683500" y="4325937"/>
            <a:ext cx="8969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9" name="Google Shape;2819;p41"/>
          <p:cNvCxnSpPr/>
          <p:nvPr/>
        </p:nvCxnSpPr>
        <p:spPr>
          <a:xfrm flipH="1" rot="10800000">
            <a:off x="7510462" y="4516437"/>
            <a:ext cx="647701" cy="762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0" name="Google Shape;2820;p41"/>
          <p:cNvSpPr txBox="1"/>
          <p:nvPr/>
        </p:nvSpPr>
        <p:spPr>
          <a:xfrm>
            <a:off x="5367337" y="4371975"/>
            <a:ext cx="76366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41"/>
          <p:cNvSpPr/>
          <p:nvPr/>
        </p:nvSpPr>
        <p:spPr>
          <a:xfrm>
            <a:off x="6153150" y="4422775"/>
            <a:ext cx="1257300" cy="1603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86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41"/>
          <p:cNvSpPr txBox="1"/>
          <p:nvPr/>
        </p:nvSpPr>
        <p:spPr>
          <a:xfrm>
            <a:off x="5367337" y="4822825"/>
            <a:ext cx="75350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3" name="Google Shape;2823;p41"/>
          <p:cNvSpPr txBox="1"/>
          <p:nvPr/>
        </p:nvSpPr>
        <p:spPr>
          <a:xfrm>
            <a:off x="5367337" y="4597400"/>
            <a:ext cx="77338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4" name="Google Shape;2824;p41"/>
          <p:cNvCxnSpPr/>
          <p:nvPr/>
        </p:nvCxnSpPr>
        <p:spPr>
          <a:xfrm>
            <a:off x="6167437" y="4643437"/>
            <a:ext cx="73660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5" name="Google Shape;2825;p41"/>
          <p:cNvSpPr txBox="1"/>
          <p:nvPr/>
        </p:nvSpPr>
        <p:spPr>
          <a:xfrm>
            <a:off x="5367337" y="5243512"/>
            <a:ext cx="86228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41"/>
          <p:cNvSpPr txBox="1"/>
          <p:nvPr/>
        </p:nvSpPr>
        <p:spPr>
          <a:xfrm>
            <a:off x="6794500" y="6713537"/>
            <a:ext cx="2349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p41"/>
          <p:cNvSpPr txBox="1"/>
          <p:nvPr/>
        </p:nvSpPr>
        <p:spPr>
          <a:xfrm>
            <a:off x="8023225" y="6480175"/>
            <a:ext cx="25965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8" name="Google Shape;2828;p41"/>
          <p:cNvSpPr txBox="1"/>
          <p:nvPr/>
        </p:nvSpPr>
        <p:spPr>
          <a:xfrm>
            <a:off x="8339137" y="5702300"/>
            <a:ext cx="30913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9" name="Google Shape;2829;p41"/>
          <p:cNvCxnSpPr/>
          <p:nvPr/>
        </p:nvCxnSpPr>
        <p:spPr>
          <a:xfrm>
            <a:off x="6018212" y="6367462"/>
            <a:ext cx="147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0" name="Google Shape;2830;p41"/>
          <p:cNvSpPr txBox="1"/>
          <p:nvPr/>
        </p:nvSpPr>
        <p:spPr>
          <a:xfrm>
            <a:off x="5053012" y="6315075"/>
            <a:ext cx="88702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1" name="Google Shape;2831;p41"/>
          <p:cNvCxnSpPr/>
          <p:nvPr/>
        </p:nvCxnSpPr>
        <p:spPr>
          <a:xfrm>
            <a:off x="6276975" y="5297487"/>
            <a:ext cx="8207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2" name="Google Shape;2832;p41"/>
          <p:cNvSpPr/>
          <p:nvPr/>
        </p:nvSpPr>
        <p:spPr>
          <a:xfrm>
            <a:off x="5745162" y="6083300"/>
            <a:ext cx="819151" cy="2317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066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41"/>
          <p:cNvSpPr txBox="1"/>
          <p:nvPr/>
        </p:nvSpPr>
        <p:spPr>
          <a:xfrm>
            <a:off x="5053012" y="6030912"/>
            <a:ext cx="6696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41"/>
          <p:cNvSpPr/>
          <p:nvPr/>
        </p:nvSpPr>
        <p:spPr>
          <a:xfrm>
            <a:off x="5799137" y="5776912"/>
            <a:ext cx="433388" cy="1333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464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41"/>
          <p:cNvSpPr txBox="1"/>
          <p:nvPr/>
        </p:nvSpPr>
        <p:spPr>
          <a:xfrm>
            <a:off x="5053012" y="5730875"/>
            <a:ext cx="72919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41"/>
          <p:cNvSpPr/>
          <p:nvPr/>
        </p:nvSpPr>
        <p:spPr>
          <a:xfrm>
            <a:off x="8023225" y="5213350"/>
            <a:ext cx="342900" cy="1001713"/>
          </a:xfrm>
          <a:custGeom>
            <a:rect b="b" l="l" r="r" t="t"/>
            <a:pathLst>
              <a:path extrusionOk="0" h="21600" w="21600">
                <a:moveTo>
                  <a:pt x="16213" y="0"/>
                </a:moveTo>
                <a:lnTo>
                  <a:pt x="21600" y="505"/>
                </a:lnTo>
                <a:lnTo>
                  <a:pt x="5489" y="21600"/>
                </a:lnTo>
                <a:lnTo>
                  <a:pt x="0" y="21095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7" name="Google Shape;2837;p41"/>
          <p:cNvCxnSpPr/>
          <p:nvPr/>
        </p:nvCxnSpPr>
        <p:spPr>
          <a:xfrm>
            <a:off x="8234362" y="5718175"/>
            <a:ext cx="85726" cy="2381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8" name="Google Shape;2838;p41"/>
          <p:cNvSpPr/>
          <p:nvPr/>
        </p:nvSpPr>
        <p:spPr>
          <a:xfrm>
            <a:off x="6084887" y="6543675"/>
            <a:ext cx="1649414" cy="889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9" name="Google Shape;2839;p41"/>
          <p:cNvCxnSpPr/>
          <p:nvPr/>
        </p:nvCxnSpPr>
        <p:spPr>
          <a:xfrm>
            <a:off x="6908800" y="6632575"/>
            <a:ext cx="0" cy="889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0" name="Google Shape;2840;p41"/>
          <p:cNvSpPr/>
          <p:nvPr/>
        </p:nvSpPr>
        <p:spPr>
          <a:xfrm>
            <a:off x="7766050" y="6254750"/>
            <a:ext cx="334963" cy="317500"/>
          </a:xfrm>
          <a:custGeom>
            <a:rect b="b" l="l" r="r" t="t"/>
            <a:pathLst>
              <a:path extrusionOk="0" h="21600" w="21600">
                <a:moveTo>
                  <a:pt x="17635" y="0"/>
                </a:moveTo>
                <a:lnTo>
                  <a:pt x="21600" y="4562"/>
                </a:lnTo>
                <a:lnTo>
                  <a:pt x="3809" y="21600"/>
                </a:lnTo>
                <a:lnTo>
                  <a:pt x="0" y="17038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1" name="Google Shape;2841;p41"/>
          <p:cNvCxnSpPr/>
          <p:nvPr/>
        </p:nvCxnSpPr>
        <p:spPr>
          <a:xfrm>
            <a:off x="7962900" y="6446837"/>
            <a:ext cx="60326" cy="66676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2" name="Google Shape;2842;p41"/>
          <p:cNvCxnSpPr/>
          <p:nvPr/>
        </p:nvCxnSpPr>
        <p:spPr>
          <a:xfrm flipH="1" rot="10800000">
            <a:off x="8151812" y="4427537"/>
            <a:ext cx="1588" cy="647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3" name="Google Shape;2843;p41"/>
          <p:cNvCxnSpPr/>
          <p:nvPr/>
        </p:nvCxnSpPr>
        <p:spPr>
          <a:xfrm>
            <a:off x="6138862" y="4873625"/>
            <a:ext cx="849313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4" name="Google Shape;2844;p41"/>
          <p:cNvCxnSpPr/>
          <p:nvPr/>
        </p:nvCxnSpPr>
        <p:spPr>
          <a:xfrm flipH="1" rot="10800000">
            <a:off x="6986587" y="4754562"/>
            <a:ext cx="200026" cy="11906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8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42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42"/>
          <p:cNvSpPr txBox="1"/>
          <p:nvPr>
            <p:ph idx="4294967295" type="body"/>
          </p:nvPr>
        </p:nvSpPr>
        <p:spPr>
          <a:xfrm>
            <a:off x="98425" y="777875"/>
            <a:ext cx="4522788" cy="5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66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Подбородочный выступ- точка подбородка</a:t>
            </a:r>
            <a:endParaRPr sz="2000"/>
          </a:p>
          <a:p>
            <a:pPr indent="-2667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lang="ru-RU" sz="2000"/>
              <a:t>2 больших части каждой стороны </a:t>
            </a:r>
            <a:endParaRPr b="0" sz="2000"/>
          </a:p>
          <a:p>
            <a:pPr indent="-2095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</a:pPr>
            <a:r>
              <a:rPr lang="ru-RU" sz="2000"/>
              <a:t>Тело: </a:t>
            </a:r>
            <a:r>
              <a:rPr b="0" lang="ru-RU" sz="2000"/>
              <a:t>поддерживает зубы</a:t>
            </a:r>
            <a:endParaRPr b="0" sz="2000"/>
          </a:p>
          <a:p>
            <a:pPr indent="-2095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</a:pPr>
            <a:r>
              <a:rPr lang="ru-RU" sz="2000"/>
              <a:t>Ветвь:</a:t>
            </a:r>
            <a:r>
              <a:rPr b="0" lang="ru-RU" sz="2000"/>
              <a:t> сочленяется с черепом</a:t>
            </a:r>
            <a:endParaRPr b="0" sz="2000"/>
          </a:p>
          <a:p>
            <a:pPr indent="-1524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ru-RU" sz="2000"/>
              <a:t>Угол </a:t>
            </a:r>
            <a:r>
              <a:rPr b="0" lang="ru-RU" sz="2000"/>
              <a:t>—там, где встречаются тело и ветвь</a:t>
            </a:r>
            <a:endParaRPr b="0" sz="2000"/>
          </a:p>
          <a:p>
            <a:pPr indent="-2667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Альвеолярные отростки </a:t>
            </a:r>
            <a:r>
              <a:rPr b="0" lang="ru-RU" sz="2000"/>
              <a:t>между зубами</a:t>
            </a:r>
            <a:endParaRPr b="0" sz="2000"/>
          </a:p>
          <a:p>
            <a:pPr indent="-2667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Подбородочное отверстие </a:t>
            </a:r>
            <a:r>
              <a:rPr b="0" lang="ru-RU" sz="2000"/>
              <a:t>—проходят нервы и сосуды</a:t>
            </a:r>
            <a:endParaRPr b="0" sz="2000"/>
          </a:p>
          <a:p>
            <a:pPr indent="-2667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2000"/>
              <a:t>Подбородочные гребни</a:t>
            </a:r>
            <a:endParaRPr sz="2000"/>
          </a:p>
        </p:txBody>
      </p:sp>
      <p:sp>
        <p:nvSpPr>
          <p:cNvPr id="2851" name="Google Shape;2851;p42"/>
          <p:cNvSpPr txBox="1"/>
          <p:nvPr>
            <p:ph idx="4294967295" type="title"/>
          </p:nvPr>
        </p:nvSpPr>
        <p:spPr>
          <a:xfrm>
            <a:off x="458787" y="0"/>
            <a:ext cx="8229601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челюсть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5a" id="2852" name="Google Shape;28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925" y="828675"/>
            <a:ext cx="2238375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3" name="Google Shape;2853;p42"/>
          <p:cNvSpPr txBox="1"/>
          <p:nvPr/>
        </p:nvSpPr>
        <p:spPr>
          <a:xfrm>
            <a:off x="4913312" y="627062"/>
            <a:ext cx="3670301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4" name="Google Shape;2854;p42"/>
          <p:cNvCxnSpPr/>
          <p:nvPr/>
        </p:nvCxnSpPr>
        <p:spPr>
          <a:xfrm>
            <a:off x="7272337" y="2797174"/>
            <a:ext cx="39689" cy="857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5" name="Google Shape;2855;p42"/>
          <p:cNvSpPr txBox="1"/>
          <p:nvPr/>
        </p:nvSpPr>
        <p:spPr>
          <a:xfrm>
            <a:off x="4557712" y="1420812"/>
            <a:ext cx="59696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6" name="Google Shape;2856;p42"/>
          <p:cNvSpPr txBox="1"/>
          <p:nvPr/>
        </p:nvSpPr>
        <p:spPr>
          <a:xfrm>
            <a:off x="8216900" y="3482974"/>
            <a:ext cx="6307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Lambdoid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7" name="Google Shape;2857;p42"/>
          <p:cNvSpPr txBox="1"/>
          <p:nvPr/>
        </p:nvSpPr>
        <p:spPr>
          <a:xfrm>
            <a:off x="8216900" y="3171824"/>
            <a:ext cx="6732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magnum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8" name="Google Shape;2858;p42"/>
          <p:cNvSpPr txBox="1"/>
          <p:nvPr/>
        </p:nvSpPr>
        <p:spPr>
          <a:xfrm>
            <a:off x="8216900" y="3306762"/>
            <a:ext cx="6223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42"/>
          <p:cNvSpPr txBox="1"/>
          <p:nvPr/>
        </p:nvSpPr>
        <p:spPr>
          <a:xfrm>
            <a:off x="8216900" y="3059112"/>
            <a:ext cx="6097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42"/>
          <p:cNvSpPr txBox="1"/>
          <p:nvPr/>
        </p:nvSpPr>
        <p:spPr>
          <a:xfrm>
            <a:off x="8216900" y="2935287"/>
            <a:ext cx="81294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Stylomastoid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42"/>
          <p:cNvSpPr txBox="1"/>
          <p:nvPr/>
        </p:nvSpPr>
        <p:spPr>
          <a:xfrm>
            <a:off x="8216900" y="2808287"/>
            <a:ext cx="4954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42"/>
          <p:cNvSpPr txBox="1"/>
          <p:nvPr/>
        </p:nvSpPr>
        <p:spPr>
          <a:xfrm>
            <a:off x="8216900" y="1381124"/>
            <a:ext cx="7623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Intermaxillary suture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42"/>
          <p:cNvSpPr txBox="1"/>
          <p:nvPr/>
        </p:nvSpPr>
        <p:spPr>
          <a:xfrm>
            <a:off x="8216900" y="1641474"/>
            <a:ext cx="50811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42"/>
          <p:cNvSpPr txBox="1"/>
          <p:nvPr/>
        </p:nvSpPr>
        <p:spPr>
          <a:xfrm>
            <a:off x="8216900" y="1797049"/>
            <a:ext cx="9147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palatine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42"/>
          <p:cNvSpPr txBox="1"/>
          <p:nvPr/>
        </p:nvSpPr>
        <p:spPr>
          <a:xfrm>
            <a:off x="8218487" y="1941512"/>
            <a:ext cx="8171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6" name="Google Shape;2866;p42"/>
          <p:cNvSpPr txBox="1"/>
          <p:nvPr/>
        </p:nvSpPr>
        <p:spPr>
          <a:xfrm>
            <a:off x="8218487" y="2081212"/>
            <a:ext cx="8299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pterygoid 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" name="Google Shape;2867;p42"/>
          <p:cNvSpPr txBox="1"/>
          <p:nvPr/>
        </p:nvSpPr>
        <p:spPr>
          <a:xfrm>
            <a:off x="8216900" y="2254249"/>
            <a:ext cx="55052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ovale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42"/>
          <p:cNvSpPr txBox="1"/>
          <p:nvPr/>
        </p:nvSpPr>
        <p:spPr>
          <a:xfrm>
            <a:off x="8213724" y="2389187"/>
            <a:ext cx="7155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spinosum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42"/>
          <p:cNvSpPr txBox="1"/>
          <p:nvPr/>
        </p:nvSpPr>
        <p:spPr>
          <a:xfrm>
            <a:off x="8213725" y="2497137"/>
            <a:ext cx="6479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lacerum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42"/>
          <p:cNvSpPr txBox="1"/>
          <p:nvPr/>
        </p:nvSpPr>
        <p:spPr>
          <a:xfrm>
            <a:off x="4557712" y="1073149"/>
            <a:ext cx="61407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Incisive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1" name="Google Shape;2871;p42"/>
          <p:cNvSpPr txBox="1"/>
          <p:nvPr/>
        </p:nvSpPr>
        <p:spPr>
          <a:xfrm>
            <a:off x="4557712" y="2274887"/>
            <a:ext cx="56299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Sphenoid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42"/>
          <p:cNvSpPr txBox="1"/>
          <p:nvPr/>
        </p:nvSpPr>
        <p:spPr>
          <a:xfrm>
            <a:off x="4557712" y="1681162"/>
            <a:ext cx="5759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42"/>
          <p:cNvSpPr txBox="1"/>
          <p:nvPr/>
        </p:nvSpPr>
        <p:spPr>
          <a:xfrm>
            <a:off x="4557712" y="2420937"/>
            <a:ext cx="63934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42"/>
          <p:cNvSpPr txBox="1"/>
          <p:nvPr/>
        </p:nvSpPr>
        <p:spPr>
          <a:xfrm>
            <a:off x="4557712" y="2574924"/>
            <a:ext cx="58014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42"/>
          <p:cNvSpPr txBox="1"/>
          <p:nvPr/>
        </p:nvSpPr>
        <p:spPr>
          <a:xfrm>
            <a:off x="4557712" y="2708274"/>
            <a:ext cx="93171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acoustic 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42"/>
          <p:cNvSpPr txBox="1"/>
          <p:nvPr/>
        </p:nvSpPr>
        <p:spPr>
          <a:xfrm>
            <a:off x="4557712" y="2952749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42"/>
          <p:cNvSpPr txBox="1"/>
          <p:nvPr/>
        </p:nvSpPr>
        <p:spPr>
          <a:xfrm>
            <a:off x="4557712" y="3063874"/>
            <a:ext cx="52913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Mastoid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42"/>
          <p:cNvSpPr txBox="1"/>
          <p:nvPr/>
        </p:nvSpPr>
        <p:spPr>
          <a:xfrm>
            <a:off x="4557712" y="3308349"/>
            <a:ext cx="55897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canal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42"/>
          <p:cNvSpPr txBox="1"/>
          <p:nvPr/>
        </p:nvSpPr>
        <p:spPr>
          <a:xfrm>
            <a:off x="4557712" y="3184524"/>
            <a:ext cx="55320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42"/>
          <p:cNvSpPr txBox="1"/>
          <p:nvPr/>
        </p:nvSpPr>
        <p:spPr>
          <a:xfrm>
            <a:off x="4557712" y="3800474"/>
            <a:ext cx="7451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42"/>
          <p:cNvSpPr txBox="1"/>
          <p:nvPr/>
        </p:nvSpPr>
        <p:spPr>
          <a:xfrm>
            <a:off x="4557712" y="3633787"/>
            <a:ext cx="69437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nuchal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42"/>
          <p:cNvSpPr txBox="1"/>
          <p:nvPr/>
        </p:nvSpPr>
        <p:spPr>
          <a:xfrm>
            <a:off x="4557712" y="3973512"/>
            <a:ext cx="5377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42"/>
          <p:cNvSpPr txBox="1"/>
          <p:nvPr/>
        </p:nvSpPr>
        <p:spPr>
          <a:xfrm>
            <a:off x="6467475" y="4127499"/>
            <a:ext cx="57586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Inferior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42"/>
          <p:cNvSpPr txBox="1"/>
          <p:nvPr/>
        </p:nvSpPr>
        <p:spPr>
          <a:xfrm>
            <a:off x="4557712" y="3457574"/>
            <a:ext cx="4912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42"/>
          <p:cNvSpPr txBox="1"/>
          <p:nvPr/>
        </p:nvSpPr>
        <p:spPr>
          <a:xfrm>
            <a:off x="4557712" y="2830512"/>
            <a:ext cx="64365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42"/>
          <p:cNvSpPr txBox="1"/>
          <p:nvPr/>
        </p:nvSpPr>
        <p:spPr>
          <a:xfrm>
            <a:off x="4557712" y="2130424"/>
            <a:ext cx="2442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7" name="Google Shape;2887;p42"/>
          <p:cNvCxnSpPr/>
          <p:nvPr/>
        </p:nvCxnSpPr>
        <p:spPr>
          <a:xfrm flipH="1">
            <a:off x="6729412" y="3833812"/>
            <a:ext cx="146367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8" name="Google Shape;2888;p42"/>
          <p:cNvCxnSpPr/>
          <p:nvPr/>
        </p:nvCxnSpPr>
        <p:spPr>
          <a:xfrm flipH="1">
            <a:off x="7515224" y="3535362"/>
            <a:ext cx="677864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9" name="Google Shape;2889;p42"/>
          <p:cNvSpPr/>
          <p:nvPr/>
        </p:nvSpPr>
        <p:spPr>
          <a:xfrm>
            <a:off x="6727825" y="3076575"/>
            <a:ext cx="1465263" cy="146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42"/>
          <p:cNvSpPr/>
          <p:nvPr/>
        </p:nvSpPr>
        <p:spPr>
          <a:xfrm>
            <a:off x="7629525" y="3267074"/>
            <a:ext cx="563563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42"/>
          <p:cNvSpPr/>
          <p:nvPr/>
        </p:nvSpPr>
        <p:spPr>
          <a:xfrm>
            <a:off x="7154862" y="2819400"/>
            <a:ext cx="1038226" cy="287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42"/>
          <p:cNvSpPr/>
          <p:nvPr/>
        </p:nvSpPr>
        <p:spPr>
          <a:xfrm>
            <a:off x="7499350" y="2843212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42"/>
          <p:cNvSpPr/>
          <p:nvPr/>
        </p:nvSpPr>
        <p:spPr>
          <a:xfrm>
            <a:off x="7231062" y="2697162"/>
            <a:ext cx="962026" cy="163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4" name="Google Shape;2894;p42"/>
          <p:cNvCxnSpPr/>
          <p:nvPr/>
        </p:nvCxnSpPr>
        <p:spPr>
          <a:xfrm rot="10800000">
            <a:off x="6740525" y="1436687"/>
            <a:ext cx="1452563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5" name="Google Shape;2895;p42"/>
          <p:cNvSpPr/>
          <p:nvPr/>
        </p:nvSpPr>
        <p:spPr>
          <a:xfrm>
            <a:off x="6831012" y="1698625"/>
            <a:ext cx="1362076" cy="65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6" name="Google Shape;2896;p42"/>
          <p:cNvCxnSpPr/>
          <p:nvPr/>
        </p:nvCxnSpPr>
        <p:spPr>
          <a:xfrm flipH="1">
            <a:off x="6970712" y="1847850"/>
            <a:ext cx="1222376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7" name="Google Shape;2897;p42"/>
          <p:cNvSpPr/>
          <p:nvPr/>
        </p:nvSpPr>
        <p:spPr>
          <a:xfrm>
            <a:off x="6921500" y="1992312"/>
            <a:ext cx="1271588" cy="1222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8" name="Google Shape;2898;p42"/>
          <p:cNvCxnSpPr/>
          <p:nvPr/>
        </p:nvCxnSpPr>
        <p:spPr>
          <a:xfrm flipH="1">
            <a:off x="7096125" y="2133600"/>
            <a:ext cx="10969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9" name="Google Shape;2899;p42"/>
          <p:cNvCxnSpPr/>
          <p:nvPr/>
        </p:nvCxnSpPr>
        <p:spPr>
          <a:xfrm>
            <a:off x="7326312" y="2447925"/>
            <a:ext cx="86677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0" name="Google Shape;2900;p42"/>
          <p:cNvSpPr/>
          <p:nvPr/>
        </p:nvSpPr>
        <p:spPr>
          <a:xfrm>
            <a:off x="7224712" y="2308225"/>
            <a:ext cx="968376" cy="635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1" name="Google Shape;2901;p42"/>
          <p:cNvSpPr/>
          <p:nvPr/>
        </p:nvSpPr>
        <p:spPr>
          <a:xfrm>
            <a:off x="6873875" y="1149350"/>
            <a:ext cx="1319213" cy="1746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2" name="Google Shape;2902;p42"/>
          <p:cNvSpPr/>
          <p:nvPr/>
        </p:nvSpPr>
        <p:spPr>
          <a:xfrm>
            <a:off x="7151687" y="2492375"/>
            <a:ext cx="1041401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3" name="Google Shape;2903;p42"/>
          <p:cNvSpPr/>
          <p:nvPr/>
        </p:nvSpPr>
        <p:spPr>
          <a:xfrm>
            <a:off x="6786562" y="2565399"/>
            <a:ext cx="1406526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4" name="Google Shape;2904;p42"/>
          <p:cNvSpPr/>
          <p:nvPr/>
        </p:nvSpPr>
        <p:spPr>
          <a:xfrm>
            <a:off x="5154612" y="1481137"/>
            <a:ext cx="719138" cy="936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5" name="Google Shape;2905;p42"/>
          <p:cNvCxnSpPr/>
          <p:nvPr/>
        </p:nvCxnSpPr>
        <p:spPr>
          <a:xfrm>
            <a:off x="5170487" y="1133475"/>
            <a:ext cx="1558926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6" name="Google Shape;2906;p42"/>
          <p:cNvCxnSpPr/>
          <p:nvPr/>
        </p:nvCxnSpPr>
        <p:spPr>
          <a:xfrm>
            <a:off x="5127625" y="2333624"/>
            <a:ext cx="1077913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7" name="Google Shape;2907;p42"/>
          <p:cNvCxnSpPr/>
          <p:nvPr/>
        </p:nvCxnSpPr>
        <p:spPr>
          <a:xfrm>
            <a:off x="5208587" y="2479674"/>
            <a:ext cx="681039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8" name="Google Shape;2908;p42"/>
          <p:cNvCxnSpPr/>
          <p:nvPr/>
        </p:nvCxnSpPr>
        <p:spPr>
          <a:xfrm>
            <a:off x="5137150" y="2630487"/>
            <a:ext cx="8937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9" name="Google Shape;2909;p42"/>
          <p:cNvCxnSpPr/>
          <p:nvPr/>
        </p:nvCxnSpPr>
        <p:spPr>
          <a:xfrm>
            <a:off x="5508625" y="2771775"/>
            <a:ext cx="288925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0" name="Google Shape;2910;p42"/>
          <p:cNvCxnSpPr/>
          <p:nvPr/>
        </p:nvCxnSpPr>
        <p:spPr>
          <a:xfrm>
            <a:off x="5170487" y="3009900"/>
            <a:ext cx="61595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1" name="Google Shape;2911;p42"/>
          <p:cNvCxnSpPr/>
          <p:nvPr/>
        </p:nvCxnSpPr>
        <p:spPr>
          <a:xfrm>
            <a:off x="5086350" y="3128962"/>
            <a:ext cx="800101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2" name="Google Shape;2912;p42"/>
          <p:cNvSpPr/>
          <p:nvPr/>
        </p:nvSpPr>
        <p:spPr>
          <a:xfrm>
            <a:off x="5121274" y="3187700"/>
            <a:ext cx="655639" cy="523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3" name="Google Shape;2913;p42"/>
          <p:cNvSpPr/>
          <p:nvPr/>
        </p:nvSpPr>
        <p:spPr>
          <a:xfrm>
            <a:off x="5126037" y="3130550"/>
            <a:ext cx="1285876" cy="23018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42"/>
          <p:cNvSpPr/>
          <p:nvPr/>
        </p:nvSpPr>
        <p:spPr>
          <a:xfrm>
            <a:off x="5303837" y="3819525"/>
            <a:ext cx="1238251" cy="412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5" name="Google Shape;2915;p42"/>
          <p:cNvSpPr/>
          <p:nvPr/>
        </p:nvSpPr>
        <p:spPr>
          <a:xfrm>
            <a:off x="5249862" y="3557587"/>
            <a:ext cx="1247776" cy="1365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6" name="Google Shape;2916;p42"/>
          <p:cNvCxnSpPr/>
          <p:nvPr/>
        </p:nvCxnSpPr>
        <p:spPr>
          <a:xfrm>
            <a:off x="5092699" y="4033837"/>
            <a:ext cx="1579564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7" name="Google Shape;2917;p42"/>
          <p:cNvCxnSpPr/>
          <p:nvPr/>
        </p:nvCxnSpPr>
        <p:spPr>
          <a:xfrm>
            <a:off x="5059362" y="3514725"/>
            <a:ext cx="804863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8" name="Google Shape;2918;p42"/>
          <p:cNvCxnSpPr/>
          <p:nvPr/>
        </p:nvCxnSpPr>
        <p:spPr>
          <a:xfrm>
            <a:off x="5197475" y="2887662"/>
            <a:ext cx="1241426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9" name="Google Shape;2919;p42"/>
          <p:cNvCxnSpPr/>
          <p:nvPr/>
        </p:nvCxnSpPr>
        <p:spPr>
          <a:xfrm>
            <a:off x="5537200" y="1736725"/>
            <a:ext cx="227013" cy="7461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0" name="Google Shape;2920;p42"/>
          <p:cNvCxnSpPr/>
          <p:nvPr/>
        </p:nvCxnSpPr>
        <p:spPr>
          <a:xfrm>
            <a:off x="4813300" y="2193925"/>
            <a:ext cx="1889125" cy="158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1" name="Google Shape;2921;p42"/>
          <p:cNvSpPr/>
          <p:nvPr/>
        </p:nvSpPr>
        <p:spPr>
          <a:xfrm>
            <a:off x="5133975" y="1736725"/>
            <a:ext cx="565151" cy="2857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2" name="Google Shape;2922;p42"/>
          <p:cNvSpPr/>
          <p:nvPr/>
        </p:nvSpPr>
        <p:spPr>
          <a:xfrm>
            <a:off x="4881562" y="2005012"/>
            <a:ext cx="1722439" cy="476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42"/>
          <p:cNvSpPr/>
          <p:nvPr/>
        </p:nvSpPr>
        <p:spPr>
          <a:xfrm>
            <a:off x="6503987" y="1966912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4" name="Google Shape;2924;p42"/>
          <p:cNvCxnSpPr/>
          <p:nvPr/>
        </p:nvCxnSpPr>
        <p:spPr>
          <a:xfrm flipH="1">
            <a:off x="6729412" y="3830637"/>
            <a:ext cx="14636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5" name="Google Shape;2925;p42"/>
          <p:cNvCxnSpPr/>
          <p:nvPr/>
        </p:nvCxnSpPr>
        <p:spPr>
          <a:xfrm flipH="1">
            <a:off x="7515224" y="3532187"/>
            <a:ext cx="67786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6" name="Google Shape;2926;p42"/>
          <p:cNvSpPr/>
          <p:nvPr/>
        </p:nvSpPr>
        <p:spPr>
          <a:xfrm>
            <a:off x="6727825" y="3073400"/>
            <a:ext cx="1465263" cy="1460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15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42"/>
          <p:cNvSpPr/>
          <p:nvPr/>
        </p:nvSpPr>
        <p:spPr>
          <a:xfrm>
            <a:off x="7629525" y="3263899"/>
            <a:ext cx="563563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02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8" name="Google Shape;2928;p42"/>
          <p:cNvSpPr/>
          <p:nvPr/>
        </p:nvSpPr>
        <p:spPr>
          <a:xfrm>
            <a:off x="7154862" y="2814637"/>
            <a:ext cx="1038226" cy="288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32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9" name="Google Shape;2929;p42"/>
          <p:cNvSpPr/>
          <p:nvPr/>
        </p:nvSpPr>
        <p:spPr>
          <a:xfrm>
            <a:off x="7499350" y="2840037"/>
            <a:ext cx="693738" cy="1428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2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42"/>
          <p:cNvSpPr/>
          <p:nvPr/>
        </p:nvSpPr>
        <p:spPr>
          <a:xfrm>
            <a:off x="7231062" y="2697162"/>
            <a:ext cx="962026" cy="161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822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1" name="Google Shape;2931;p42"/>
          <p:cNvCxnSpPr/>
          <p:nvPr/>
        </p:nvCxnSpPr>
        <p:spPr>
          <a:xfrm rot="10800000">
            <a:off x="6740525" y="1431924"/>
            <a:ext cx="14525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2" name="Google Shape;2932;p42"/>
          <p:cNvSpPr/>
          <p:nvPr/>
        </p:nvSpPr>
        <p:spPr>
          <a:xfrm>
            <a:off x="6831012" y="1695450"/>
            <a:ext cx="1362076" cy="666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81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3" name="Google Shape;2933;p42"/>
          <p:cNvCxnSpPr/>
          <p:nvPr/>
        </p:nvCxnSpPr>
        <p:spPr>
          <a:xfrm flipH="1">
            <a:off x="6970712" y="1843087"/>
            <a:ext cx="1222376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4" name="Google Shape;2934;p42"/>
          <p:cNvSpPr/>
          <p:nvPr/>
        </p:nvSpPr>
        <p:spPr>
          <a:xfrm>
            <a:off x="6921500" y="1989137"/>
            <a:ext cx="1271588" cy="1238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101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5" name="Google Shape;2935;p42"/>
          <p:cNvCxnSpPr/>
          <p:nvPr/>
        </p:nvCxnSpPr>
        <p:spPr>
          <a:xfrm flipH="1">
            <a:off x="7096125" y="2128837"/>
            <a:ext cx="109696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6" name="Google Shape;2936;p42"/>
          <p:cNvSpPr/>
          <p:nvPr/>
        </p:nvSpPr>
        <p:spPr>
          <a:xfrm>
            <a:off x="7326312" y="2436812"/>
            <a:ext cx="866776" cy="12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737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7" name="Google Shape;2937;p42"/>
          <p:cNvSpPr/>
          <p:nvPr/>
        </p:nvSpPr>
        <p:spPr>
          <a:xfrm>
            <a:off x="7224712" y="2306637"/>
            <a:ext cx="968376" cy="619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87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8" name="Google Shape;2938;p42"/>
          <p:cNvSpPr/>
          <p:nvPr/>
        </p:nvSpPr>
        <p:spPr>
          <a:xfrm>
            <a:off x="6873875" y="1146175"/>
            <a:ext cx="1319213" cy="1762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66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9" name="Google Shape;2939;p42"/>
          <p:cNvSpPr/>
          <p:nvPr/>
        </p:nvSpPr>
        <p:spPr>
          <a:xfrm>
            <a:off x="7151687" y="2489200"/>
            <a:ext cx="1041401" cy="555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339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42"/>
          <p:cNvSpPr/>
          <p:nvPr/>
        </p:nvSpPr>
        <p:spPr>
          <a:xfrm>
            <a:off x="6786562" y="2562224"/>
            <a:ext cx="1406526" cy="92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96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42"/>
          <p:cNvSpPr/>
          <p:nvPr/>
        </p:nvSpPr>
        <p:spPr>
          <a:xfrm>
            <a:off x="5154612" y="1476375"/>
            <a:ext cx="719138" cy="968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52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2" name="Google Shape;2942;p42"/>
          <p:cNvCxnSpPr/>
          <p:nvPr/>
        </p:nvCxnSpPr>
        <p:spPr>
          <a:xfrm>
            <a:off x="5170487" y="1130299"/>
            <a:ext cx="155892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3" name="Google Shape;2943;p42"/>
          <p:cNvCxnSpPr/>
          <p:nvPr/>
        </p:nvCxnSpPr>
        <p:spPr>
          <a:xfrm>
            <a:off x="5127625" y="2332037"/>
            <a:ext cx="10779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4" name="Google Shape;2944;p42"/>
          <p:cNvCxnSpPr/>
          <p:nvPr/>
        </p:nvCxnSpPr>
        <p:spPr>
          <a:xfrm>
            <a:off x="5208587" y="2476499"/>
            <a:ext cx="68103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5" name="Google Shape;2945;p42"/>
          <p:cNvCxnSpPr/>
          <p:nvPr/>
        </p:nvCxnSpPr>
        <p:spPr>
          <a:xfrm>
            <a:off x="5137150" y="2628900"/>
            <a:ext cx="893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6" name="Google Shape;2946;p42"/>
          <p:cNvCxnSpPr/>
          <p:nvPr/>
        </p:nvCxnSpPr>
        <p:spPr>
          <a:xfrm>
            <a:off x="5508625" y="2765425"/>
            <a:ext cx="2889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7" name="Google Shape;2947;p42"/>
          <p:cNvCxnSpPr/>
          <p:nvPr/>
        </p:nvCxnSpPr>
        <p:spPr>
          <a:xfrm>
            <a:off x="5170487" y="3005137"/>
            <a:ext cx="6159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8" name="Google Shape;2948;p42"/>
          <p:cNvCxnSpPr/>
          <p:nvPr/>
        </p:nvCxnSpPr>
        <p:spPr>
          <a:xfrm>
            <a:off x="5086350" y="3125787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9" name="Google Shape;2949;p42"/>
          <p:cNvSpPr/>
          <p:nvPr/>
        </p:nvSpPr>
        <p:spPr>
          <a:xfrm>
            <a:off x="5121274" y="3184525"/>
            <a:ext cx="655639" cy="5397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374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42"/>
          <p:cNvSpPr/>
          <p:nvPr/>
        </p:nvSpPr>
        <p:spPr>
          <a:xfrm>
            <a:off x="5126037" y="3125787"/>
            <a:ext cx="1285876" cy="233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6919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1" name="Google Shape;2951;p42"/>
          <p:cNvSpPr/>
          <p:nvPr/>
        </p:nvSpPr>
        <p:spPr>
          <a:xfrm>
            <a:off x="5303837" y="3814762"/>
            <a:ext cx="1238251" cy="412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06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p42"/>
          <p:cNvSpPr/>
          <p:nvPr/>
        </p:nvSpPr>
        <p:spPr>
          <a:xfrm>
            <a:off x="5249862" y="3551237"/>
            <a:ext cx="1247776" cy="1397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8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3" name="Google Shape;2953;p42"/>
          <p:cNvCxnSpPr/>
          <p:nvPr/>
        </p:nvCxnSpPr>
        <p:spPr>
          <a:xfrm>
            <a:off x="5092699" y="4029075"/>
            <a:ext cx="157956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4" name="Google Shape;2954;p42"/>
          <p:cNvCxnSpPr/>
          <p:nvPr/>
        </p:nvCxnSpPr>
        <p:spPr>
          <a:xfrm>
            <a:off x="5059362" y="3513137"/>
            <a:ext cx="8048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5" name="Google Shape;2955;p42"/>
          <p:cNvCxnSpPr/>
          <p:nvPr/>
        </p:nvCxnSpPr>
        <p:spPr>
          <a:xfrm>
            <a:off x="5197475" y="2884487"/>
            <a:ext cx="12414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6" name="Google Shape;2956;p42"/>
          <p:cNvCxnSpPr/>
          <p:nvPr/>
        </p:nvCxnSpPr>
        <p:spPr>
          <a:xfrm>
            <a:off x="5537200" y="1735137"/>
            <a:ext cx="227013" cy="730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7" name="Google Shape;2957;p42"/>
          <p:cNvCxnSpPr/>
          <p:nvPr/>
        </p:nvCxnSpPr>
        <p:spPr>
          <a:xfrm>
            <a:off x="4813300" y="2190750"/>
            <a:ext cx="18891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8" name="Google Shape;2958;p42"/>
          <p:cNvSpPr/>
          <p:nvPr/>
        </p:nvSpPr>
        <p:spPr>
          <a:xfrm>
            <a:off x="5133975" y="1735137"/>
            <a:ext cx="565151" cy="2841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5423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p42"/>
          <p:cNvSpPr/>
          <p:nvPr/>
        </p:nvSpPr>
        <p:spPr>
          <a:xfrm>
            <a:off x="4881562" y="2000250"/>
            <a:ext cx="1722439" cy="4921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046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0" name="Google Shape;2960;p42"/>
          <p:cNvSpPr/>
          <p:nvPr/>
        </p:nvSpPr>
        <p:spPr>
          <a:xfrm>
            <a:off x="6503987" y="1965325"/>
            <a:ext cx="193676" cy="349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1" name="Google Shape;2961;p42"/>
          <p:cNvCxnSpPr/>
          <p:nvPr/>
        </p:nvCxnSpPr>
        <p:spPr>
          <a:xfrm>
            <a:off x="7269162" y="2797174"/>
            <a:ext cx="38101" cy="7620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2" name="Google Shape;2962;p42"/>
          <p:cNvSpPr txBox="1"/>
          <p:nvPr/>
        </p:nvSpPr>
        <p:spPr>
          <a:xfrm>
            <a:off x="4557712" y="1890712"/>
            <a:ext cx="584424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nasal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3" name="Google Shape;2963;p42"/>
          <p:cNvSpPr txBox="1"/>
          <p:nvPr/>
        </p:nvSpPr>
        <p:spPr>
          <a:xfrm>
            <a:off x="8213725" y="1096962"/>
            <a:ext cx="639527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4" name="Google Shape;2964;p42"/>
          <p:cNvSpPr txBox="1"/>
          <p:nvPr/>
        </p:nvSpPr>
        <p:spPr>
          <a:xfrm>
            <a:off x="8213725" y="2605087"/>
            <a:ext cx="546249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Basilar part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occipital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p42"/>
          <p:cNvSpPr txBox="1"/>
          <p:nvPr/>
        </p:nvSpPr>
        <p:spPr>
          <a:xfrm>
            <a:off x="8218487" y="3781424"/>
            <a:ext cx="664866" cy="149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occipital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5" id="2966" name="Google Shape;296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0900" y="4524375"/>
            <a:ext cx="2328863" cy="204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967" name="Google Shape;2967;p42"/>
          <p:cNvSpPr txBox="1"/>
          <p:nvPr/>
        </p:nvSpPr>
        <p:spPr>
          <a:xfrm>
            <a:off x="7683500" y="4325937"/>
            <a:ext cx="8969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8" name="Google Shape;2968;p42"/>
          <p:cNvCxnSpPr/>
          <p:nvPr/>
        </p:nvCxnSpPr>
        <p:spPr>
          <a:xfrm flipH="1" rot="10800000">
            <a:off x="7510462" y="4516437"/>
            <a:ext cx="647701" cy="762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9" name="Google Shape;2969;p42"/>
          <p:cNvSpPr txBox="1"/>
          <p:nvPr/>
        </p:nvSpPr>
        <p:spPr>
          <a:xfrm>
            <a:off x="5367337" y="4371975"/>
            <a:ext cx="76366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42"/>
          <p:cNvSpPr/>
          <p:nvPr/>
        </p:nvSpPr>
        <p:spPr>
          <a:xfrm>
            <a:off x="6153150" y="4422775"/>
            <a:ext cx="1257300" cy="1603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86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42"/>
          <p:cNvSpPr txBox="1"/>
          <p:nvPr/>
        </p:nvSpPr>
        <p:spPr>
          <a:xfrm>
            <a:off x="5367337" y="4822825"/>
            <a:ext cx="75350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42"/>
          <p:cNvSpPr txBox="1"/>
          <p:nvPr/>
        </p:nvSpPr>
        <p:spPr>
          <a:xfrm>
            <a:off x="5367337" y="4597400"/>
            <a:ext cx="77338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3" name="Google Shape;2973;p42"/>
          <p:cNvCxnSpPr/>
          <p:nvPr/>
        </p:nvCxnSpPr>
        <p:spPr>
          <a:xfrm>
            <a:off x="6167437" y="4643437"/>
            <a:ext cx="73660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4" name="Google Shape;2974;p42"/>
          <p:cNvSpPr txBox="1"/>
          <p:nvPr/>
        </p:nvSpPr>
        <p:spPr>
          <a:xfrm>
            <a:off x="5367337" y="5243512"/>
            <a:ext cx="86228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5" name="Google Shape;2975;p42"/>
          <p:cNvSpPr txBox="1"/>
          <p:nvPr/>
        </p:nvSpPr>
        <p:spPr>
          <a:xfrm>
            <a:off x="6794500" y="6713537"/>
            <a:ext cx="2349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2"/>
          <p:cNvSpPr txBox="1"/>
          <p:nvPr/>
        </p:nvSpPr>
        <p:spPr>
          <a:xfrm>
            <a:off x="8023225" y="6480175"/>
            <a:ext cx="25965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2"/>
          <p:cNvSpPr txBox="1"/>
          <p:nvPr/>
        </p:nvSpPr>
        <p:spPr>
          <a:xfrm>
            <a:off x="8339137" y="5702300"/>
            <a:ext cx="30913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8" name="Google Shape;2978;p42"/>
          <p:cNvCxnSpPr/>
          <p:nvPr/>
        </p:nvCxnSpPr>
        <p:spPr>
          <a:xfrm>
            <a:off x="6018212" y="6367462"/>
            <a:ext cx="1476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9" name="Google Shape;2979;p42"/>
          <p:cNvSpPr txBox="1"/>
          <p:nvPr/>
        </p:nvSpPr>
        <p:spPr>
          <a:xfrm>
            <a:off x="5053012" y="6315075"/>
            <a:ext cx="88702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0" name="Google Shape;2980;p42"/>
          <p:cNvCxnSpPr/>
          <p:nvPr/>
        </p:nvCxnSpPr>
        <p:spPr>
          <a:xfrm>
            <a:off x="6276975" y="5297487"/>
            <a:ext cx="82073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1" name="Google Shape;2981;p42"/>
          <p:cNvSpPr/>
          <p:nvPr/>
        </p:nvSpPr>
        <p:spPr>
          <a:xfrm>
            <a:off x="5745162" y="6083300"/>
            <a:ext cx="819151" cy="23177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066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2"/>
          <p:cNvSpPr txBox="1"/>
          <p:nvPr/>
        </p:nvSpPr>
        <p:spPr>
          <a:xfrm>
            <a:off x="5053012" y="6030912"/>
            <a:ext cx="66968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2"/>
          <p:cNvSpPr/>
          <p:nvPr/>
        </p:nvSpPr>
        <p:spPr>
          <a:xfrm>
            <a:off x="5799137" y="5776912"/>
            <a:ext cx="433388" cy="1333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464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2"/>
          <p:cNvSpPr txBox="1"/>
          <p:nvPr/>
        </p:nvSpPr>
        <p:spPr>
          <a:xfrm>
            <a:off x="5053012" y="5730875"/>
            <a:ext cx="72919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2"/>
          <p:cNvSpPr/>
          <p:nvPr/>
        </p:nvSpPr>
        <p:spPr>
          <a:xfrm>
            <a:off x="8023225" y="5213350"/>
            <a:ext cx="342900" cy="1001713"/>
          </a:xfrm>
          <a:custGeom>
            <a:rect b="b" l="l" r="r" t="t"/>
            <a:pathLst>
              <a:path extrusionOk="0" h="21600" w="21600">
                <a:moveTo>
                  <a:pt x="16213" y="0"/>
                </a:moveTo>
                <a:lnTo>
                  <a:pt x="21600" y="505"/>
                </a:lnTo>
                <a:lnTo>
                  <a:pt x="5489" y="21600"/>
                </a:lnTo>
                <a:lnTo>
                  <a:pt x="0" y="21095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6" name="Google Shape;2986;p42"/>
          <p:cNvCxnSpPr/>
          <p:nvPr/>
        </p:nvCxnSpPr>
        <p:spPr>
          <a:xfrm>
            <a:off x="8234362" y="5718175"/>
            <a:ext cx="85726" cy="2381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7" name="Google Shape;2987;p42"/>
          <p:cNvSpPr/>
          <p:nvPr/>
        </p:nvSpPr>
        <p:spPr>
          <a:xfrm>
            <a:off x="6084887" y="6543675"/>
            <a:ext cx="1649414" cy="889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8" name="Google Shape;2988;p42"/>
          <p:cNvCxnSpPr/>
          <p:nvPr/>
        </p:nvCxnSpPr>
        <p:spPr>
          <a:xfrm>
            <a:off x="6908800" y="6632575"/>
            <a:ext cx="0" cy="889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9" name="Google Shape;2989;p42"/>
          <p:cNvSpPr/>
          <p:nvPr/>
        </p:nvSpPr>
        <p:spPr>
          <a:xfrm>
            <a:off x="7766050" y="6254750"/>
            <a:ext cx="334963" cy="317500"/>
          </a:xfrm>
          <a:custGeom>
            <a:rect b="b" l="l" r="r" t="t"/>
            <a:pathLst>
              <a:path extrusionOk="0" h="21600" w="21600">
                <a:moveTo>
                  <a:pt x="17635" y="0"/>
                </a:moveTo>
                <a:lnTo>
                  <a:pt x="21600" y="4562"/>
                </a:lnTo>
                <a:lnTo>
                  <a:pt x="3809" y="21600"/>
                </a:lnTo>
                <a:lnTo>
                  <a:pt x="0" y="17038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0" name="Google Shape;2990;p42"/>
          <p:cNvCxnSpPr/>
          <p:nvPr/>
        </p:nvCxnSpPr>
        <p:spPr>
          <a:xfrm>
            <a:off x="7962900" y="6446837"/>
            <a:ext cx="60326" cy="66676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1" name="Google Shape;2991;p42"/>
          <p:cNvCxnSpPr/>
          <p:nvPr/>
        </p:nvCxnSpPr>
        <p:spPr>
          <a:xfrm flipH="1" rot="10800000">
            <a:off x="8151812" y="4427537"/>
            <a:ext cx="1588" cy="647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2" name="Google Shape;2992;p42"/>
          <p:cNvCxnSpPr/>
          <p:nvPr/>
        </p:nvCxnSpPr>
        <p:spPr>
          <a:xfrm>
            <a:off x="6138862" y="4873625"/>
            <a:ext cx="849313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3" name="Google Shape;2993;p42"/>
          <p:cNvCxnSpPr/>
          <p:nvPr/>
        </p:nvCxnSpPr>
        <p:spPr>
          <a:xfrm flipH="1" rot="10800000">
            <a:off x="6986587" y="4754562"/>
            <a:ext cx="200026" cy="11906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4" name="Google Shape;2994;p42"/>
          <p:cNvSpPr txBox="1"/>
          <p:nvPr/>
        </p:nvSpPr>
        <p:spPr>
          <a:xfrm>
            <a:off x="7388225" y="733425"/>
            <a:ext cx="1517512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8.5a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8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43"/>
          <p:cNvSpPr txBox="1"/>
          <p:nvPr>
            <p:ph idx="4294967295" type="title"/>
          </p:nvPr>
        </p:nvSpPr>
        <p:spPr>
          <a:xfrm>
            <a:off x="-1" y="365125"/>
            <a:ext cx="9144002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челюсть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3"/>
          <p:cNvSpPr txBox="1"/>
          <p:nvPr>
            <p:ph idx="4294967295" type="body"/>
          </p:nvPr>
        </p:nvSpPr>
        <p:spPr>
          <a:xfrm>
            <a:off x="4786312" y="1235075"/>
            <a:ext cx="4281488" cy="5045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Char char="•"/>
            </a:pPr>
            <a:r>
              <a:rPr b="0" lang="ru-RU" sz="2035"/>
              <a:t>Мыщелковый отросток несет мыщелок нижней челюсти - овальную ручку, которая соединяется с нижней челюстью ямки височной кости, образуя шарнир височно-нижнечелюстного сустава (ВНЧС)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sz="2960"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Char char="•"/>
            </a:pPr>
            <a:r>
              <a:rPr b="0" lang="ru-RU" sz="2035"/>
              <a:t>Венечный отросток - точка прикрепления височной мышцы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sz="2960"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Char char="•"/>
            </a:pPr>
            <a:r>
              <a:rPr b="0" lang="ru-RU" sz="2035"/>
              <a:t>Нижнечелюстная вырезка</a:t>
            </a:r>
            <a:endParaRPr b="0" sz="2960"/>
          </a:p>
          <a:p>
            <a:pPr indent="-15494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sz="2960"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Char char="•"/>
            </a:pPr>
            <a:r>
              <a:rPr b="0" lang="ru-RU" sz="2035"/>
              <a:t>Нижнечелюстное отверстие -  нерв иннервирует нижние зубы</a:t>
            </a:r>
            <a:endParaRPr b="0" sz="2960"/>
          </a:p>
        </p:txBody>
      </p:sp>
      <p:sp>
        <p:nvSpPr>
          <p:cNvPr id="3001" name="Google Shape;3001;p43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5" id="3002" name="Google Shape;30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100" y="2489200"/>
            <a:ext cx="2652713" cy="23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3" name="Google Shape;3003;p43"/>
          <p:cNvSpPr txBox="1"/>
          <p:nvPr/>
        </p:nvSpPr>
        <p:spPr>
          <a:xfrm>
            <a:off x="3271837" y="2214562"/>
            <a:ext cx="114956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condyles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4" name="Google Shape;3004;p43"/>
          <p:cNvCxnSpPr/>
          <p:nvPr/>
        </p:nvCxnSpPr>
        <p:spPr>
          <a:xfrm flipH="1" rot="10800000">
            <a:off x="3108324" y="2481262"/>
            <a:ext cx="736602" cy="87313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5" name="Google Shape;3005;p43"/>
          <p:cNvSpPr txBox="1"/>
          <p:nvPr/>
        </p:nvSpPr>
        <p:spPr>
          <a:xfrm>
            <a:off x="569912" y="2279650"/>
            <a:ext cx="97822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3"/>
          <p:cNvSpPr/>
          <p:nvPr/>
        </p:nvSpPr>
        <p:spPr>
          <a:xfrm>
            <a:off x="1562100" y="2374899"/>
            <a:ext cx="1431925" cy="1825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860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3"/>
          <p:cNvSpPr txBox="1"/>
          <p:nvPr/>
        </p:nvSpPr>
        <p:spPr>
          <a:xfrm>
            <a:off x="573087" y="2795587"/>
            <a:ext cx="96516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notch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3"/>
          <p:cNvSpPr txBox="1"/>
          <p:nvPr/>
        </p:nvSpPr>
        <p:spPr>
          <a:xfrm>
            <a:off x="569912" y="2540000"/>
            <a:ext cx="99072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9" name="Google Shape;3009;p43"/>
          <p:cNvCxnSpPr/>
          <p:nvPr/>
        </p:nvCxnSpPr>
        <p:spPr>
          <a:xfrm>
            <a:off x="1577975" y="2627312"/>
            <a:ext cx="839788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0" name="Google Shape;3010;p43"/>
          <p:cNvSpPr txBox="1"/>
          <p:nvPr/>
        </p:nvSpPr>
        <p:spPr>
          <a:xfrm>
            <a:off x="561975" y="3273425"/>
            <a:ext cx="110502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Mandibular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3"/>
          <p:cNvSpPr txBox="1"/>
          <p:nvPr/>
        </p:nvSpPr>
        <p:spPr>
          <a:xfrm>
            <a:off x="2276474" y="4997450"/>
            <a:ext cx="29845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3"/>
          <p:cNvSpPr txBox="1"/>
          <p:nvPr/>
        </p:nvSpPr>
        <p:spPr>
          <a:xfrm>
            <a:off x="3681412" y="4746625"/>
            <a:ext cx="33020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3"/>
          <p:cNvSpPr txBox="1"/>
          <p:nvPr/>
        </p:nvSpPr>
        <p:spPr>
          <a:xfrm>
            <a:off x="4060825" y="3822700"/>
            <a:ext cx="39383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4" name="Google Shape;3014;p43"/>
          <p:cNvCxnSpPr/>
          <p:nvPr/>
        </p:nvCxnSpPr>
        <p:spPr>
          <a:xfrm>
            <a:off x="1406525" y="4591050"/>
            <a:ext cx="169863" cy="15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5" name="Google Shape;3015;p43"/>
          <p:cNvSpPr txBox="1"/>
          <p:nvPr/>
        </p:nvSpPr>
        <p:spPr>
          <a:xfrm>
            <a:off x="204787" y="4497387"/>
            <a:ext cx="11368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protuberance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6" name="Google Shape;3016;p43"/>
          <p:cNvCxnSpPr/>
          <p:nvPr/>
        </p:nvCxnSpPr>
        <p:spPr>
          <a:xfrm>
            <a:off x="1701800" y="3371850"/>
            <a:ext cx="936626" cy="15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7" name="Google Shape;3017;p43"/>
          <p:cNvSpPr/>
          <p:nvPr/>
        </p:nvSpPr>
        <p:spPr>
          <a:xfrm>
            <a:off x="1096962" y="4268787"/>
            <a:ext cx="933451" cy="2635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066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3"/>
          <p:cNvSpPr txBox="1"/>
          <p:nvPr/>
        </p:nvSpPr>
        <p:spPr>
          <a:xfrm>
            <a:off x="204787" y="4173537"/>
            <a:ext cx="857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3"/>
          <p:cNvSpPr/>
          <p:nvPr/>
        </p:nvSpPr>
        <p:spPr>
          <a:xfrm>
            <a:off x="1158875" y="3919537"/>
            <a:ext cx="493713" cy="1508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464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3"/>
          <p:cNvSpPr txBox="1"/>
          <p:nvPr/>
        </p:nvSpPr>
        <p:spPr>
          <a:xfrm>
            <a:off x="204787" y="3829050"/>
            <a:ext cx="93391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Alveolar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3"/>
          <p:cNvSpPr/>
          <p:nvPr/>
        </p:nvSpPr>
        <p:spPr>
          <a:xfrm>
            <a:off x="3692525" y="3276600"/>
            <a:ext cx="390525" cy="1141413"/>
          </a:xfrm>
          <a:custGeom>
            <a:rect b="b" l="l" r="r" t="t"/>
            <a:pathLst>
              <a:path extrusionOk="0" h="21600" w="21600">
                <a:moveTo>
                  <a:pt x="16213" y="0"/>
                </a:moveTo>
                <a:lnTo>
                  <a:pt x="21600" y="505"/>
                </a:lnTo>
                <a:lnTo>
                  <a:pt x="5489" y="21600"/>
                </a:lnTo>
                <a:lnTo>
                  <a:pt x="0" y="21095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2" name="Google Shape;3022;p43"/>
          <p:cNvCxnSpPr/>
          <p:nvPr/>
        </p:nvCxnSpPr>
        <p:spPr>
          <a:xfrm>
            <a:off x="3932237" y="3851275"/>
            <a:ext cx="98426" cy="269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3" name="Google Shape;3023;p43"/>
          <p:cNvSpPr/>
          <p:nvPr/>
        </p:nvSpPr>
        <p:spPr>
          <a:xfrm>
            <a:off x="1484312" y="4792662"/>
            <a:ext cx="1879601" cy="1016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4" name="Google Shape;3024;p43"/>
          <p:cNvCxnSpPr/>
          <p:nvPr/>
        </p:nvCxnSpPr>
        <p:spPr>
          <a:xfrm>
            <a:off x="2422525" y="4894262"/>
            <a:ext cx="1588" cy="10160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5" name="Google Shape;3025;p43"/>
          <p:cNvSpPr/>
          <p:nvPr/>
        </p:nvSpPr>
        <p:spPr>
          <a:xfrm>
            <a:off x="3400425" y="4464049"/>
            <a:ext cx="381000" cy="360364"/>
          </a:xfrm>
          <a:custGeom>
            <a:rect b="b" l="l" r="r" t="t"/>
            <a:pathLst>
              <a:path extrusionOk="0" h="21600" w="21600">
                <a:moveTo>
                  <a:pt x="17635" y="0"/>
                </a:moveTo>
                <a:lnTo>
                  <a:pt x="21600" y="4562"/>
                </a:lnTo>
                <a:lnTo>
                  <a:pt x="3809" y="21600"/>
                </a:lnTo>
                <a:lnTo>
                  <a:pt x="0" y="17038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6" name="Google Shape;3026;p43"/>
          <p:cNvCxnSpPr/>
          <p:nvPr/>
        </p:nvCxnSpPr>
        <p:spPr>
          <a:xfrm>
            <a:off x="3624262" y="4683125"/>
            <a:ext cx="66676" cy="7620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7" name="Google Shape;3027;p43"/>
          <p:cNvCxnSpPr/>
          <p:nvPr/>
        </p:nvCxnSpPr>
        <p:spPr>
          <a:xfrm flipH="1" rot="10800000">
            <a:off x="3838575" y="2379662"/>
            <a:ext cx="1588" cy="739776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8" name="Google Shape;3028;p43"/>
          <p:cNvCxnSpPr/>
          <p:nvPr/>
        </p:nvCxnSpPr>
        <p:spPr>
          <a:xfrm>
            <a:off x="1544637" y="2887662"/>
            <a:ext cx="968376" cy="15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9" name="Google Shape;3029;p43"/>
          <p:cNvCxnSpPr/>
          <p:nvPr/>
        </p:nvCxnSpPr>
        <p:spPr>
          <a:xfrm flipH="1" rot="10800000">
            <a:off x="2511425" y="2754312"/>
            <a:ext cx="227013" cy="13335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0" name="Google Shape;3030;p43"/>
          <p:cNvSpPr txBox="1"/>
          <p:nvPr/>
        </p:nvSpPr>
        <p:spPr>
          <a:xfrm>
            <a:off x="85724" y="1955800"/>
            <a:ext cx="4572002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4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4"/>
          <p:cNvSpPr txBox="1"/>
          <p:nvPr>
            <p:ph idx="4294967295" type="body"/>
          </p:nvPr>
        </p:nvSpPr>
        <p:spPr>
          <a:xfrm>
            <a:off x="-81836" y="979386"/>
            <a:ext cx="4530725" cy="563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ru-RU"/>
              <a:t>Слуховые косточки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ru-RU"/>
              <a:t>Три в каждой полости среднего уха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ru-RU"/>
              <a:t>Молоточек, наковальня и стремечко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ru-RU"/>
              <a:t>Подъязычная кость</a:t>
            </a:r>
            <a:endParaRPr b="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lang="ru-RU"/>
              <a:t>Тонкая U-образная кость между подбородком и гортани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lang="ru-RU"/>
              <a:t>Не сочленяется с любой другой костью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lang="ru-RU"/>
              <a:t>Подвешена от шиловидного отростка черепа мышцами и связками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lang="ru-RU"/>
              <a:t>Тело и большие и меньшие рога (cornua)</a:t>
            </a:r>
            <a:endParaRPr b="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lang="ru-RU"/>
              <a:t>Сломанная подъязычная кость является свидетельством удушения</a:t>
            </a:r>
            <a:endParaRPr b="0"/>
          </a:p>
        </p:txBody>
      </p:sp>
      <p:sp>
        <p:nvSpPr>
          <p:cNvPr id="3037" name="Google Shape;3037;p44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Кости, связанные с черепом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16" id="3038" name="Google Shape;30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637" y="1449387"/>
            <a:ext cx="4079876" cy="3763963"/>
          </a:xfrm>
          <a:prstGeom prst="rect">
            <a:avLst/>
          </a:prstGeom>
          <a:noFill/>
          <a:ln>
            <a:noFill/>
          </a:ln>
        </p:spPr>
      </p:pic>
      <p:sp>
        <p:nvSpPr>
          <p:cNvPr id="3039" name="Google Shape;3039;p44"/>
          <p:cNvSpPr txBox="1"/>
          <p:nvPr/>
        </p:nvSpPr>
        <p:spPr>
          <a:xfrm>
            <a:off x="4572000" y="1631950"/>
            <a:ext cx="4562475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44"/>
          <p:cNvSpPr txBox="1"/>
          <p:nvPr/>
        </p:nvSpPr>
        <p:spPr>
          <a:xfrm>
            <a:off x="4624387" y="3933825"/>
            <a:ext cx="400764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4"/>
          <p:cNvSpPr txBox="1"/>
          <p:nvPr/>
        </p:nvSpPr>
        <p:spPr>
          <a:xfrm>
            <a:off x="4624387" y="4229100"/>
            <a:ext cx="470819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Larynx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2" name="Google Shape;3042;p44"/>
          <p:cNvSpPr txBox="1"/>
          <p:nvPr/>
        </p:nvSpPr>
        <p:spPr>
          <a:xfrm>
            <a:off x="7196137" y="3095625"/>
            <a:ext cx="1053016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Styloid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3" name="Google Shape;3043;p44"/>
          <p:cNvSpPr txBox="1"/>
          <p:nvPr/>
        </p:nvSpPr>
        <p:spPr>
          <a:xfrm>
            <a:off x="7196137" y="3500437"/>
            <a:ext cx="1247013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Stylohyoid muscle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44"/>
          <p:cNvSpPr txBox="1"/>
          <p:nvPr/>
        </p:nvSpPr>
        <p:spPr>
          <a:xfrm>
            <a:off x="8205787" y="4373562"/>
            <a:ext cx="858882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horn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5" name="Google Shape;3045;p44"/>
          <p:cNvSpPr txBox="1"/>
          <p:nvPr/>
        </p:nvSpPr>
        <p:spPr>
          <a:xfrm>
            <a:off x="7307262" y="4162425"/>
            <a:ext cx="812361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Lesser horn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6" name="Google Shape;3046;p44"/>
          <p:cNvSpPr txBox="1"/>
          <p:nvPr/>
        </p:nvSpPr>
        <p:spPr>
          <a:xfrm>
            <a:off x="7054849" y="5168900"/>
            <a:ext cx="361951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7" name="Google Shape;3047;p44"/>
          <p:cNvCxnSpPr/>
          <p:nvPr/>
        </p:nvCxnSpPr>
        <p:spPr>
          <a:xfrm>
            <a:off x="6546850" y="3182937"/>
            <a:ext cx="601663" cy="1588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8" name="Google Shape;3048;p44"/>
          <p:cNvSpPr/>
          <p:nvPr/>
        </p:nvSpPr>
        <p:spPr>
          <a:xfrm>
            <a:off x="6921500" y="4872037"/>
            <a:ext cx="623888" cy="287339"/>
          </a:xfrm>
          <a:custGeom>
            <a:rect b="b" l="l" r="r" t="t"/>
            <a:pathLst>
              <a:path extrusionOk="0" h="21600" w="21600">
                <a:moveTo>
                  <a:pt x="21600" y="13594"/>
                </a:moveTo>
                <a:lnTo>
                  <a:pt x="21600" y="21600"/>
                </a:lnTo>
                <a:lnTo>
                  <a:pt x="0" y="8006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9" name="Google Shape;3049;p44"/>
          <p:cNvCxnSpPr/>
          <p:nvPr/>
        </p:nvCxnSpPr>
        <p:spPr>
          <a:xfrm>
            <a:off x="7231062" y="5067300"/>
            <a:ext cx="1588" cy="10795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0" name="Google Shape;3050;p44"/>
          <p:cNvCxnSpPr/>
          <p:nvPr/>
        </p:nvCxnSpPr>
        <p:spPr>
          <a:xfrm>
            <a:off x="6546850" y="3178175"/>
            <a:ext cx="608013" cy="15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1" name="Google Shape;3051;p44"/>
          <p:cNvCxnSpPr/>
          <p:nvPr/>
        </p:nvCxnSpPr>
        <p:spPr>
          <a:xfrm>
            <a:off x="6232525" y="3589337"/>
            <a:ext cx="915988" cy="1588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2" name="Google Shape;3052;p44"/>
          <p:cNvCxnSpPr/>
          <p:nvPr/>
        </p:nvCxnSpPr>
        <p:spPr>
          <a:xfrm>
            <a:off x="6232525" y="3584575"/>
            <a:ext cx="922338" cy="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3" name="Google Shape;3053;p44"/>
          <p:cNvCxnSpPr/>
          <p:nvPr/>
        </p:nvCxnSpPr>
        <p:spPr>
          <a:xfrm rot="10800000">
            <a:off x="5048250" y="4025900"/>
            <a:ext cx="603250" cy="0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4" name="Google Shape;3054;p44"/>
          <p:cNvCxnSpPr/>
          <p:nvPr/>
        </p:nvCxnSpPr>
        <p:spPr>
          <a:xfrm flipH="1">
            <a:off x="5041899" y="4021137"/>
            <a:ext cx="609601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5" name="Google Shape;3055;p44"/>
          <p:cNvCxnSpPr/>
          <p:nvPr/>
        </p:nvCxnSpPr>
        <p:spPr>
          <a:xfrm flipH="1">
            <a:off x="5106987" y="4329112"/>
            <a:ext cx="773113" cy="1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6" name="Google Shape;3056;p44"/>
          <p:cNvCxnSpPr/>
          <p:nvPr/>
        </p:nvCxnSpPr>
        <p:spPr>
          <a:xfrm flipH="1">
            <a:off x="5106987" y="4324350"/>
            <a:ext cx="773113" cy="1588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7" name="Google Shape;3057;p44"/>
          <p:cNvCxnSpPr/>
          <p:nvPr/>
        </p:nvCxnSpPr>
        <p:spPr>
          <a:xfrm flipH="1" rot="10800000">
            <a:off x="7543800" y="4406900"/>
            <a:ext cx="223838" cy="144463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8" name="Google Shape;3058;p44"/>
          <p:cNvSpPr/>
          <p:nvPr/>
        </p:nvSpPr>
        <p:spPr>
          <a:xfrm>
            <a:off x="7548562" y="4316412"/>
            <a:ext cx="225426" cy="2333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8251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9" name="Google Shape;3059;p44"/>
          <p:cNvCxnSpPr/>
          <p:nvPr/>
        </p:nvCxnSpPr>
        <p:spPr>
          <a:xfrm>
            <a:off x="8531225" y="4067175"/>
            <a:ext cx="114301" cy="212725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0" name="Google Shape;3060;p44"/>
          <p:cNvSpPr/>
          <p:nvPr/>
        </p:nvSpPr>
        <p:spPr>
          <a:xfrm>
            <a:off x="8523287" y="4064000"/>
            <a:ext cx="115889" cy="3016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15192"/>
                </a:lnTo>
                <a:lnTo>
                  <a:pt x="21600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712376" y="6324600"/>
            <a:ext cx="203024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>
            <p:ph idx="4294967295" type="title"/>
          </p:nvPr>
        </p:nvSpPr>
        <p:spPr>
          <a:xfrm>
            <a:off x="449262" y="98425"/>
            <a:ext cx="8229601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Кости скелетной системы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4294967295" type="body"/>
          </p:nvPr>
        </p:nvSpPr>
        <p:spPr>
          <a:xfrm>
            <a:off x="267493" y="1069132"/>
            <a:ext cx="8593139" cy="5106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171450" lvl="1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2857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300"/>
              <a:t>Количество костей</a:t>
            </a:r>
            <a:endParaRPr sz="2300"/>
          </a:p>
          <a:p>
            <a:pPr indent="-2286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lang="ru-RU" sz="2300"/>
              <a:t>206</a:t>
            </a:r>
            <a:r>
              <a:rPr b="0" lang="ru-RU" sz="2300"/>
              <a:t> в типичном взрослом скелете</a:t>
            </a:r>
            <a:endParaRPr b="0" sz="2300"/>
          </a:p>
          <a:p>
            <a:pPr indent="-17145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300"/>
              <a:t>Зависит от развития сесамовидных костей (надколенника)</a:t>
            </a:r>
            <a:endParaRPr sz="2300"/>
          </a:p>
          <a:p>
            <a:pPr indent="-17145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300"/>
              <a:t>Кости, которые образуются в некоторых сухожилиях в ответ на стресс</a:t>
            </a:r>
            <a:endParaRPr sz="2300"/>
          </a:p>
          <a:p>
            <a:pPr indent="-17145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300"/>
              <a:t>Зависит от наличия шовных (червеобразных) костей в черепе</a:t>
            </a:r>
            <a:endParaRPr sz="2300"/>
          </a:p>
          <a:p>
            <a:pPr indent="-17145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300"/>
              <a:t>Дополнительные кости, которые развиваются в линиях шва черепа</a:t>
            </a:r>
            <a:endParaRPr sz="2300"/>
          </a:p>
          <a:p>
            <a:pPr indent="-17145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ru-RU" sz="2300"/>
              <a:t>270 костей при рождении, количество уменьшается  при слиянии</a:t>
            </a:r>
            <a:endParaRPr b="0" sz="2300"/>
          </a:p>
          <a:p>
            <a:pPr indent="-2857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300"/>
              <a:t>Поверхностные маркеры</a:t>
            </a:r>
            <a:endParaRPr b="0" sz="2300"/>
          </a:p>
          <a:p>
            <a:pPr indent="-2286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lang="ru-RU" sz="2300"/>
              <a:t>Гребни, шипы, выпуклости, впадины, каналы, поры, щели, полости и суставные поверхности</a:t>
            </a:r>
            <a:endParaRPr sz="2300"/>
          </a:p>
        </p:txBody>
      </p:sp>
      <p:grpSp>
        <p:nvGrpSpPr>
          <p:cNvPr id="67" name="Google Shape;67;p6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68" name="Google Shape;68;p6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70" name="Google Shape;7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6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Arial"/>
              <a:buNone/>
            </a:pPr>
            <a:r>
              <a:rPr b="1" i="0" lang="ru-RU" sz="3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Анатомические особенности костей</a:t>
            </a:r>
            <a:endParaRPr b="1" i="0" sz="32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 txBox="1"/>
          <p:nvPr>
            <p:ph idx="4294967295" type="body"/>
          </p:nvPr>
        </p:nvSpPr>
        <p:spPr>
          <a:xfrm>
            <a:off x="457200" y="1128925"/>
            <a:ext cx="8229600" cy="48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Маркировка костей - </a:t>
            </a:r>
            <a:r>
              <a:rPr b="0" lang="ru-RU"/>
              <a:t>гребни, шипы, выпуклости, впадины, каналы, поры, щели, полости и суставные поверхности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Способы изучения костей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Шарнирно-сочлененный скелет: кости, скрепленные проволокой, показывают пространственное отношение друг ко другу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Разъединенные кости: кости разобраны, так что их особенности поверхности могут быть изучены более подробно</a:t>
            </a:r>
            <a:endParaRPr b="0"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8712376" y="6324600"/>
            <a:ext cx="203024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8712376" y="6324600"/>
            <a:ext cx="203024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>
            <p:ph idx="4294967295" type="title"/>
          </p:nvPr>
        </p:nvSpPr>
        <p:spPr>
          <a:xfrm>
            <a:off x="442912" y="150812"/>
            <a:ext cx="8229601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Arial"/>
              <a:buNone/>
            </a:pPr>
            <a:r>
              <a:rPr b="1" i="0" lang="ru-RU" sz="3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Анатомические особенности костей</a:t>
            </a:r>
            <a:endParaRPr b="1" i="0" sz="32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8_02" id="85" name="Google Shape;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1060450"/>
            <a:ext cx="6972300" cy="54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/>
        </p:nvSpPr>
        <p:spPr>
          <a:xfrm>
            <a:off x="2332037" y="849312"/>
            <a:ext cx="4479926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3759200" y="2220912"/>
            <a:ext cx="49974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3759200" y="1631950"/>
            <a:ext cx="33739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3759200" y="2590800"/>
            <a:ext cx="54904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3759200" y="3341687"/>
            <a:ext cx="54904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3759200" y="4606925"/>
            <a:ext cx="45037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8005762" y="2811462"/>
            <a:ext cx="32325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8005762" y="2963862"/>
            <a:ext cx="532607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Tubercle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6713537" y="2808287"/>
            <a:ext cx="33739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8005762" y="3689350"/>
            <a:ext cx="65247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Tuberosity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4608512" y="4003675"/>
            <a:ext cx="27377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4608512" y="2527300"/>
            <a:ext cx="32325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4608512" y="2309812"/>
            <a:ext cx="37974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Fovea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4608512" y="2960687"/>
            <a:ext cx="73966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Trochanters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8005762" y="5305425"/>
            <a:ext cx="45038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1223962" y="3778250"/>
            <a:ext cx="2068513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(a) Skull (lateral view)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6430962" y="5318125"/>
            <a:ext cx="76081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Epicondyles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6537325" y="6053137"/>
            <a:ext cx="584325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3759200" y="3186112"/>
            <a:ext cx="542033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349249" y="3367087"/>
            <a:ext cx="35847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349250" y="3203575"/>
            <a:ext cx="513693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349250" y="3036887"/>
            <a:ext cx="50693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49250" y="1411287"/>
            <a:ext cx="34440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349250" y="2779712"/>
            <a:ext cx="450255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1344612" y="6599237"/>
            <a:ext cx="1678088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(b) Scapula (posterior view)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5626100" y="6440487"/>
            <a:ext cx="1170025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Femur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(posterior view)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7258050" y="6440487"/>
            <a:ext cx="1092449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Humerus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(anterior view)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3006725" y="1709737"/>
            <a:ext cx="722313" cy="2905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28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8"/>
          <p:cNvCxnSpPr/>
          <p:nvPr/>
        </p:nvCxnSpPr>
        <p:spPr>
          <a:xfrm>
            <a:off x="3195637" y="2665412"/>
            <a:ext cx="5222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8"/>
          <p:cNvSpPr/>
          <p:nvPr/>
        </p:nvSpPr>
        <p:spPr>
          <a:xfrm>
            <a:off x="784225" y="3127375"/>
            <a:ext cx="1425575" cy="3222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522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8"/>
          <p:cNvCxnSpPr/>
          <p:nvPr/>
        </p:nvCxnSpPr>
        <p:spPr>
          <a:xfrm>
            <a:off x="2562225" y="4684712"/>
            <a:ext cx="9620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8"/>
          <p:cNvCxnSpPr/>
          <p:nvPr/>
        </p:nvCxnSpPr>
        <p:spPr>
          <a:xfrm>
            <a:off x="7656512" y="2898775"/>
            <a:ext cx="3111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8"/>
          <p:cNvCxnSpPr/>
          <p:nvPr/>
        </p:nvCxnSpPr>
        <p:spPr>
          <a:xfrm>
            <a:off x="7534275" y="3027362"/>
            <a:ext cx="4333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8"/>
          <p:cNvCxnSpPr/>
          <p:nvPr/>
        </p:nvCxnSpPr>
        <p:spPr>
          <a:xfrm>
            <a:off x="6016625" y="2890837"/>
            <a:ext cx="66675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8"/>
          <p:cNvCxnSpPr/>
          <p:nvPr/>
        </p:nvCxnSpPr>
        <p:spPr>
          <a:xfrm>
            <a:off x="7415212" y="3771900"/>
            <a:ext cx="5699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8"/>
          <p:cNvCxnSpPr/>
          <p:nvPr/>
        </p:nvCxnSpPr>
        <p:spPr>
          <a:xfrm>
            <a:off x="4918074" y="4084637"/>
            <a:ext cx="113188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8"/>
          <p:cNvCxnSpPr/>
          <p:nvPr/>
        </p:nvCxnSpPr>
        <p:spPr>
          <a:xfrm>
            <a:off x="4984750" y="2603500"/>
            <a:ext cx="5635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8"/>
          <p:cNvCxnSpPr/>
          <p:nvPr/>
        </p:nvCxnSpPr>
        <p:spPr>
          <a:xfrm>
            <a:off x="5049837" y="2398712"/>
            <a:ext cx="4540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8"/>
          <p:cNvCxnSpPr/>
          <p:nvPr/>
        </p:nvCxnSpPr>
        <p:spPr>
          <a:xfrm>
            <a:off x="5372100" y="3040062"/>
            <a:ext cx="4619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8"/>
          <p:cNvSpPr/>
          <p:nvPr/>
        </p:nvSpPr>
        <p:spPr>
          <a:xfrm>
            <a:off x="7169150" y="5402262"/>
            <a:ext cx="185738" cy="1063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776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8"/>
          <p:cNvCxnSpPr/>
          <p:nvPr/>
        </p:nvCxnSpPr>
        <p:spPr>
          <a:xfrm>
            <a:off x="7489825" y="5383212"/>
            <a:ext cx="5111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8"/>
          <p:cNvCxnSpPr/>
          <p:nvPr/>
        </p:nvCxnSpPr>
        <p:spPr>
          <a:xfrm flipH="1">
            <a:off x="784225" y="4725987"/>
            <a:ext cx="14160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8"/>
          <p:cNvSpPr/>
          <p:nvPr/>
        </p:nvSpPr>
        <p:spPr>
          <a:xfrm>
            <a:off x="939800" y="2874962"/>
            <a:ext cx="1317625" cy="4111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073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8"/>
          <p:cNvCxnSpPr/>
          <p:nvPr/>
        </p:nvCxnSpPr>
        <p:spPr>
          <a:xfrm flipH="1">
            <a:off x="927100" y="3119437"/>
            <a:ext cx="10128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8"/>
          <p:cNvCxnSpPr/>
          <p:nvPr/>
        </p:nvCxnSpPr>
        <p:spPr>
          <a:xfrm flipH="1">
            <a:off x="936624" y="4521200"/>
            <a:ext cx="600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8"/>
          <p:cNvCxnSpPr/>
          <p:nvPr/>
        </p:nvCxnSpPr>
        <p:spPr>
          <a:xfrm flipH="1">
            <a:off x="930274" y="1493837"/>
            <a:ext cx="7524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8"/>
          <p:cNvCxnSpPr/>
          <p:nvPr/>
        </p:nvCxnSpPr>
        <p:spPr>
          <a:xfrm flipH="1">
            <a:off x="881062" y="2860675"/>
            <a:ext cx="11588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8"/>
          <p:cNvCxnSpPr/>
          <p:nvPr/>
        </p:nvCxnSpPr>
        <p:spPr>
          <a:xfrm>
            <a:off x="3213100" y="2085974"/>
            <a:ext cx="403225" cy="2095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8"/>
          <p:cNvCxnSpPr/>
          <p:nvPr/>
        </p:nvCxnSpPr>
        <p:spPr>
          <a:xfrm flipH="1">
            <a:off x="2508249" y="2295525"/>
            <a:ext cx="11017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8"/>
          <p:cNvCxnSpPr/>
          <p:nvPr/>
        </p:nvCxnSpPr>
        <p:spPr>
          <a:xfrm flipH="1">
            <a:off x="5653087" y="5410200"/>
            <a:ext cx="687388" cy="3524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8"/>
          <p:cNvSpPr/>
          <p:nvPr/>
        </p:nvSpPr>
        <p:spPr>
          <a:xfrm>
            <a:off x="6264275" y="5410200"/>
            <a:ext cx="165100" cy="4032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924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8"/>
          <p:cNvCxnSpPr/>
          <p:nvPr/>
        </p:nvCxnSpPr>
        <p:spPr>
          <a:xfrm flipH="1" rot="10800000">
            <a:off x="5588000" y="2533650"/>
            <a:ext cx="495300" cy="50641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8"/>
          <p:cNvCxnSpPr/>
          <p:nvPr/>
        </p:nvCxnSpPr>
        <p:spPr>
          <a:xfrm rot="10800000">
            <a:off x="5761037" y="5970587"/>
            <a:ext cx="665163" cy="1651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8"/>
          <p:cNvCxnSpPr/>
          <p:nvPr/>
        </p:nvCxnSpPr>
        <p:spPr>
          <a:xfrm rot="10800000">
            <a:off x="6172200" y="5938837"/>
            <a:ext cx="254000" cy="1968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8"/>
          <p:cNvSpPr/>
          <p:nvPr/>
        </p:nvSpPr>
        <p:spPr>
          <a:xfrm>
            <a:off x="7104062" y="5648325"/>
            <a:ext cx="349251" cy="487363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4942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8"/>
          <p:cNvCxnSpPr/>
          <p:nvPr/>
        </p:nvCxnSpPr>
        <p:spPr>
          <a:xfrm flipH="1" rot="10800000">
            <a:off x="7185025" y="5622925"/>
            <a:ext cx="498476" cy="5127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8"/>
          <p:cNvCxnSpPr/>
          <p:nvPr/>
        </p:nvCxnSpPr>
        <p:spPr>
          <a:xfrm rot="10800000">
            <a:off x="930275" y="1493837"/>
            <a:ext cx="852488" cy="1349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8"/>
          <p:cNvSpPr/>
          <p:nvPr/>
        </p:nvSpPr>
        <p:spPr>
          <a:xfrm>
            <a:off x="2613025" y="4684712"/>
            <a:ext cx="1116013" cy="5318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62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8"/>
          <p:cNvCxnSpPr/>
          <p:nvPr/>
        </p:nvCxnSpPr>
        <p:spPr>
          <a:xfrm>
            <a:off x="3609975" y="2295525"/>
            <a:ext cx="11112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8"/>
          <p:cNvCxnSpPr/>
          <p:nvPr/>
        </p:nvCxnSpPr>
        <p:spPr>
          <a:xfrm>
            <a:off x="6426200" y="6135687"/>
            <a:ext cx="984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8"/>
          <p:cNvCxnSpPr/>
          <p:nvPr/>
        </p:nvCxnSpPr>
        <p:spPr>
          <a:xfrm flipH="1">
            <a:off x="7608887" y="5386387"/>
            <a:ext cx="41276" cy="396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8"/>
          <p:cNvCxnSpPr/>
          <p:nvPr/>
        </p:nvCxnSpPr>
        <p:spPr>
          <a:xfrm flipH="1">
            <a:off x="766762" y="1493837"/>
            <a:ext cx="1635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8"/>
          <p:cNvCxnSpPr/>
          <p:nvPr/>
        </p:nvCxnSpPr>
        <p:spPr>
          <a:xfrm>
            <a:off x="3290887" y="3417887"/>
            <a:ext cx="4445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8"/>
          <p:cNvCxnSpPr/>
          <p:nvPr/>
        </p:nvCxnSpPr>
        <p:spPr>
          <a:xfrm>
            <a:off x="2976562" y="3262312"/>
            <a:ext cx="7588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8"/>
          <p:cNvSpPr txBox="1"/>
          <p:nvPr/>
        </p:nvSpPr>
        <p:spPr>
          <a:xfrm>
            <a:off x="349250" y="4441825"/>
            <a:ext cx="50693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349249" y="4645025"/>
            <a:ext cx="35847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>
            <p:ph idx="4294967295" type="body"/>
          </p:nvPr>
        </p:nvSpPr>
        <p:spPr>
          <a:xfrm>
            <a:off x="271463" y="1189700"/>
            <a:ext cx="8601000" cy="4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Ожидаемые результаты обучения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Различать кости черепа и лица.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Назвать кости черепа и анатомические особенности.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Определить полости в черепе и в некоторых его отдельных костях.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Назвать основные швы, которые соединяют кости черепа.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Описать некоторые кости, которые тесно связаны с черепом.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ru-RU"/>
              <a:t>Описать развитие черепа от младенчества до детства.</a:t>
            </a:r>
            <a:endParaRPr b="0"/>
          </a:p>
        </p:txBody>
      </p:sp>
      <p:sp>
        <p:nvSpPr>
          <p:cNvPr id="158" name="Google Shape;158;p9"/>
          <p:cNvSpPr txBox="1"/>
          <p:nvPr>
            <p:ph idx="12" type="sldNum"/>
          </p:nvPr>
        </p:nvSpPr>
        <p:spPr>
          <a:xfrm>
            <a:off x="8613492" y="6324600"/>
            <a:ext cx="30190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idx="12" type="sldNum"/>
          </p:nvPr>
        </p:nvSpPr>
        <p:spPr>
          <a:xfrm>
            <a:off x="8623302" y="6324600"/>
            <a:ext cx="292098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>
            <p:ph idx="4294967295" type="title"/>
          </p:nvPr>
        </p:nvSpPr>
        <p:spPr>
          <a:xfrm>
            <a:off x="430212" y="125412"/>
            <a:ext cx="822960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Череп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>
            <p:ph idx="4294967295" type="body"/>
          </p:nvPr>
        </p:nvSpPr>
        <p:spPr>
          <a:xfrm>
            <a:off x="185737" y="346075"/>
            <a:ext cx="8772600" cy="5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Череп </a:t>
            </a:r>
            <a:r>
              <a:rPr b="0" lang="ru-RU"/>
              <a:t>—самая сложная часть скелета</a:t>
            </a:r>
            <a:endParaRPr b="0"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22 кости соединены вместе </a:t>
            </a:r>
            <a:r>
              <a:rPr b="0" lang="ru-RU"/>
              <a:t>с помощью швов (неподвижные суставы)</a:t>
            </a:r>
            <a:endParaRPr b="0"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8 костей черепа составляют </a:t>
            </a:r>
            <a:r>
              <a:rPr b="0" lang="ru-RU"/>
              <a:t>объемную полость черепа, которая окружает </a:t>
            </a:r>
            <a:r>
              <a:rPr lang="ru-RU"/>
              <a:t>мозг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/>
              <a:t>Другие полости </a:t>
            </a:r>
            <a:r>
              <a:rPr b="0" lang="ru-RU"/>
              <a:t>—глазницы, носовая полость, ротовая (щечная) полость,полости среднего и внутреннего уха, и околоносовые пазухи</a:t>
            </a:r>
            <a:endParaRPr b="0"/>
          </a:p>
        </p:txBody>
      </p:sp>
      <p:grpSp>
        <p:nvGrpSpPr>
          <p:cNvPr id="166" name="Google Shape;166;p10"/>
          <p:cNvGrpSpPr/>
          <p:nvPr/>
        </p:nvGrpSpPr>
        <p:grpSpPr>
          <a:xfrm>
            <a:off x="-74250" y="6205473"/>
            <a:ext cx="12248955" cy="755690"/>
            <a:chOff x="-2" y="-2"/>
            <a:chExt cx="12248953" cy="755689"/>
          </a:xfrm>
        </p:grpSpPr>
        <p:sp>
          <p:nvSpPr>
            <p:cNvPr id="167" name="Google Shape;167;p10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69" name="Google Shape;16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0"/>
            <p:cNvSpPr txBox="1"/>
            <p:nvPr/>
          </p:nvSpPr>
          <p:spPr>
            <a:xfrm>
              <a:off x="680785" y="153859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_practise_publisher">
  <a:themeElements>
    <a:clrScheme name="template_practise_publish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_practise_publisher">
  <a:themeElements>
    <a:clrScheme name="template_practise_publish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